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Lst>
  <p:notesMasterIdLst>
    <p:notesMasterId r:id="rId28"/>
  </p:notesMasterIdLst>
  <p:sldIdLst>
    <p:sldId id="256" r:id="rId6"/>
    <p:sldId id="283" r:id="rId7"/>
    <p:sldId id="303" r:id="rId8"/>
    <p:sldId id="285" r:id="rId9"/>
    <p:sldId id="287" r:id="rId10"/>
    <p:sldId id="304" r:id="rId11"/>
    <p:sldId id="288" r:id="rId12"/>
    <p:sldId id="314" r:id="rId13"/>
    <p:sldId id="305" r:id="rId14"/>
    <p:sldId id="290" r:id="rId15"/>
    <p:sldId id="310" r:id="rId16"/>
    <p:sldId id="311" r:id="rId17"/>
    <p:sldId id="312" r:id="rId18"/>
    <p:sldId id="313" r:id="rId19"/>
    <p:sldId id="306" r:id="rId20"/>
    <p:sldId id="307" r:id="rId21"/>
    <p:sldId id="308" r:id="rId22"/>
    <p:sldId id="315" r:id="rId23"/>
    <p:sldId id="291" r:id="rId24"/>
    <p:sldId id="309" r:id="rId25"/>
    <p:sldId id="286" r:id="rId26"/>
    <p:sldId id="281"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38E9A-0F63-493C-809F-9CC12A011FD1}" v="83" dt="2020-09-24T14:03:36.939"/>
    <p1510:client id="{9C49EE5C-EE49-4620-A46C-866CBB5C731F}" vWet="4" dt="2020-09-24T14:03:22.2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Parra Guerra" userId="2e76f66f-c483-4588-8490-fd6b4358ea00" providerId="ADAL" clId="{26F38E9A-0F63-493C-809F-9CC12A011FD1}"/>
    <pc:docChg chg="undo redo custSel mod addSld delSld modSld sldOrd">
      <pc:chgData name="Sergio Parra Guerra" userId="2e76f66f-c483-4588-8490-fd6b4358ea00" providerId="ADAL" clId="{26F38E9A-0F63-493C-809F-9CC12A011FD1}" dt="2020-09-24T16:23:14.426" v="4335" actId="113"/>
      <pc:docMkLst>
        <pc:docMk/>
      </pc:docMkLst>
      <pc:sldChg chg="addSp modSp mod">
        <pc:chgData name="Sergio Parra Guerra" userId="2e76f66f-c483-4588-8490-fd6b4358ea00" providerId="ADAL" clId="{26F38E9A-0F63-493C-809F-9CC12A011FD1}" dt="2020-09-22T23:47:07.785" v="3839"/>
        <pc:sldMkLst>
          <pc:docMk/>
          <pc:sldMk cId="3200906508" sldId="285"/>
        </pc:sldMkLst>
        <pc:spChg chg="mod">
          <ac:chgData name="Sergio Parra Guerra" userId="2e76f66f-c483-4588-8490-fd6b4358ea00" providerId="ADAL" clId="{26F38E9A-0F63-493C-809F-9CC12A011FD1}" dt="2020-09-22T00:13:11.459" v="835" actId="1076"/>
          <ac:spMkLst>
            <pc:docMk/>
            <pc:sldMk cId="3200906508" sldId="285"/>
            <ac:spMk id="2" creationId="{EB821584-C2EB-4EC1-B8F5-D6591163F859}"/>
          </ac:spMkLst>
        </pc:spChg>
        <pc:spChg chg="add mod">
          <ac:chgData name="Sergio Parra Guerra" userId="2e76f66f-c483-4588-8490-fd6b4358ea00" providerId="ADAL" clId="{26F38E9A-0F63-493C-809F-9CC12A011FD1}" dt="2020-09-22T21:52:29.040" v="1374" actId="20577"/>
          <ac:spMkLst>
            <pc:docMk/>
            <pc:sldMk cId="3200906508" sldId="285"/>
            <ac:spMk id="4" creationId="{9089A4EC-D965-4A4E-ACCE-9AD7188A628B}"/>
          </ac:spMkLst>
        </pc:spChg>
        <pc:spChg chg="mod">
          <ac:chgData name="Sergio Parra Guerra" userId="2e76f66f-c483-4588-8490-fd6b4358ea00" providerId="ADAL" clId="{26F38E9A-0F63-493C-809F-9CC12A011FD1}" dt="2020-09-22T23:47:07.785" v="3839"/>
          <ac:spMkLst>
            <pc:docMk/>
            <pc:sldMk cId="3200906508" sldId="285"/>
            <ac:spMk id="7" creationId="{3F0D1EBD-B42C-4121-BD17-119E2A81E27B}"/>
          </ac:spMkLst>
        </pc:spChg>
        <pc:spChg chg="mod">
          <ac:chgData name="Sergio Parra Guerra" userId="2e76f66f-c483-4588-8490-fd6b4358ea00" providerId="ADAL" clId="{26F38E9A-0F63-493C-809F-9CC12A011FD1}" dt="2020-09-22T23:47:06.056" v="3838" actId="21"/>
          <ac:spMkLst>
            <pc:docMk/>
            <pc:sldMk cId="3200906508" sldId="285"/>
            <ac:spMk id="9" creationId="{C3BEBA00-FDFA-49E7-B3EE-EAEC1523EFC0}"/>
          </ac:spMkLst>
        </pc:spChg>
      </pc:sldChg>
      <pc:sldChg chg="addSp">
        <pc:chgData name="Sergio Parra Guerra" userId="2e76f66f-c483-4588-8490-fd6b4358ea00" providerId="ADAL" clId="{26F38E9A-0F63-493C-809F-9CC12A011FD1}" dt="2020-09-22T00:08:29.441" v="571"/>
        <pc:sldMkLst>
          <pc:docMk/>
          <pc:sldMk cId="1774090858" sldId="287"/>
        </pc:sldMkLst>
        <pc:picChg chg="add">
          <ac:chgData name="Sergio Parra Guerra" userId="2e76f66f-c483-4588-8490-fd6b4358ea00" providerId="ADAL" clId="{26F38E9A-0F63-493C-809F-9CC12A011FD1}" dt="2020-09-22T00:08:29.441" v="571"/>
          <ac:picMkLst>
            <pc:docMk/>
            <pc:sldMk cId="1774090858" sldId="287"/>
            <ac:picMk id="3074" creationId="{71A7C839-0299-418A-987A-B06475EB688B}"/>
          </ac:picMkLst>
        </pc:picChg>
      </pc:sldChg>
      <pc:sldChg chg="addSp delSp modSp add del mod setBg setClrOvrMap modNotesTx">
        <pc:chgData name="Sergio Parra Guerra" userId="2e76f66f-c483-4588-8490-fd6b4358ea00" providerId="ADAL" clId="{26F38E9A-0F63-493C-809F-9CC12A011FD1}" dt="2020-09-22T00:12:52.723" v="833" actId="20577"/>
        <pc:sldMkLst>
          <pc:docMk/>
          <pc:sldMk cId="2691834477" sldId="287"/>
        </pc:sldMkLst>
        <pc:spChg chg="mod">
          <ac:chgData name="Sergio Parra Guerra" userId="2e76f66f-c483-4588-8490-fd6b4358ea00" providerId="ADAL" clId="{26F38E9A-0F63-493C-809F-9CC12A011FD1}" dt="2020-09-22T00:09:06.978" v="672" actId="20577"/>
          <ac:spMkLst>
            <pc:docMk/>
            <pc:sldMk cId="2691834477" sldId="287"/>
            <ac:spMk id="3" creationId="{08B4A7D6-21D8-4A2C-86E4-CEFE8DD02180}"/>
          </ac:spMkLst>
        </pc:spChg>
        <pc:spChg chg="mod">
          <ac:chgData name="Sergio Parra Guerra" userId="2e76f66f-c483-4588-8490-fd6b4358ea00" providerId="ADAL" clId="{26F38E9A-0F63-493C-809F-9CC12A011FD1}" dt="2020-09-21T23:53:21.930" v="73" actId="26606"/>
          <ac:spMkLst>
            <pc:docMk/>
            <pc:sldMk cId="2691834477" sldId="287"/>
            <ac:spMk id="5" creationId="{0F5D4E1C-BECE-4044-8955-F7990D60F576}"/>
          </ac:spMkLst>
        </pc:spChg>
        <pc:spChg chg="add del">
          <ac:chgData name="Sergio Parra Guerra" userId="2e76f66f-c483-4588-8490-fd6b4358ea00" providerId="ADAL" clId="{26F38E9A-0F63-493C-809F-9CC12A011FD1}" dt="2020-09-21T23:53:04.883" v="67" actId="26606"/>
          <ac:spMkLst>
            <pc:docMk/>
            <pc:sldMk cId="2691834477" sldId="287"/>
            <ac:spMk id="17" creationId="{55D4142C-5077-457F-A6AD-3FECFDB39685}"/>
          </ac:spMkLst>
        </pc:spChg>
        <pc:spChg chg="add del">
          <ac:chgData name="Sergio Parra Guerra" userId="2e76f66f-c483-4588-8490-fd6b4358ea00" providerId="ADAL" clId="{26F38E9A-0F63-493C-809F-9CC12A011FD1}" dt="2020-09-21T23:53:04.883" v="67" actId="26606"/>
          <ac:spMkLst>
            <pc:docMk/>
            <pc:sldMk cId="2691834477" sldId="287"/>
            <ac:spMk id="18" creationId="{9AA72BD9-2C5A-4EDC-931F-5AA08EACA0F3}"/>
          </ac:spMkLst>
        </pc:spChg>
        <pc:spChg chg="add del">
          <ac:chgData name="Sergio Parra Guerra" userId="2e76f66f-c483-4588-8490-fd6b4358ea00" providerId="ADAL" clId="{26F38E9A-0F63-493C-809F-9CC12A011FD1}" dt="2020-09-21T23:53:04.883" v="67" actId="26606"/>
          <ac:spMkLst>
            <pc:docMk/>
            <pc:sldMk cId="2691834477" sldId="287"/>
            <ac:spMk id="19" creationId="{7A5F0580-5EE9-419F-96EE-B6529EF6E7D0}"/>
          </ac:spMkLst>
        </pc:spChg>
        <pc:spChg chg="add del">
          <ac:chgData name="Sergio Parra Guerra" userId="2e76f66f-c483-4588-8490-fd6b4358ea00" providerId="ADAL" clId="{26F38E9A-0F63-493C-809F-9CC12A011FD1}" dt="2020-09-21T23:53:04.883" v="67" actId="26606"/>
          <ac:spMkLst>
            <pc:docMk/>
            <pc:sldMk cId="2691834477" sldId="287"/>
            <ac:spMk id="20" creationId="{DD3981AC-7B61-4947-BCF3-F7AA7FA385B9}"/>
          </ac:spMkLst>
        </pc:spChg>
        <pc:spChg chg="add del">
          <ac:chgData name="Sergio Parra Guerra" userId="2e76f66f-c483-4588-8490-fd6b4358ea00" providerId="ADAL" clId="{26F38E9A-0F63-493C-809F-9CC12A011FD1}" dt="2020-09-21T23:53:06.247" v="69" actId="26606"/>
          <ac:spMkLst>
            <pc:docMk/>
            <pc:sldMk cId="2691834477" sldId="287"/>
            <ac:spMk id="22" creationId="{3CD9DF72-87A3-404E-A828-84CBF11A8303}"/>
          </ac:spMkLst>
        </pc:spChg>
        <pc:spChg chg="add del">
          <ac:chgData name="Sergio Parra Guerra" userId="2e76f66f-c483-4588-8490-fd6b4358ea00" providerId="ADAL" clId="{26F38E9A-0F63-493C-809F-9CC12A011FD1}" dt="2020-09-21T23:53:07.402" v="71" actId="26606"/>
          <ac:spMkLst>
            <pc:docMk/>
            <pc:sldMk cId="2691834477" sldId="287"/>
            <ac:spMk id="25" creationId="{8FC9BE17-9A7B-462D-AE50-3D8777387304}"/>
          </ac:spMkLst>
        </pc:spChg>
        <pc:spChg chg="add del">
          <ac:chgData name="Sergio Parra Guerra" userId="2e76f66f-c483-4588-8490-fd6b4358ea00" providerId="ADAL" clId="{26F38E9A-0F63-493C-809F-9CC12A011FD1}" dt="2020-09-21T23:53:07.402" v="71" actId="26606"/>
          <ac:spMkLst>
            <pc:docMk/>
            <pc:sldMk cId="2691834477" sldId="287"/>
            <ac:spMk id="26" creationId="{3EBE8569-6AEC-4B8C-8D53-2DE337CDBA65}"/>
          </ac:spMkLst>
        </pc:spChg>
        <pc:spChg chg="add del">
          <ac:chgData name="Sergio Parra Guerra" userId="2e76f66f-c483-4588-8490-fd6b4358ea00" providerId="ADAL" clId="{26F38E9A-0F63-493C-809F-9CC12A011FD1}" dt="2020-09-21T23:53:07.402" v="71" actId="26606"/>
          <ac:spMkLst>
            <pc:docMk/>
            <pc:sldMk cId="2691834477" sldId="287"/>
            <ac:spMk id="27" creationId="{55D4142C-5077-457F-A6AD-3FECFDB39685}"/>
          </ac:spMkLst>
        </pc:spChg>
        <pc:spChg chg="add del">
          <ac:chgData name="Sergio Parra Guerra" userId="2e76f66f-c483-4588-8490-fd6b4358ea00" providerId="ADAL" clId="{26F38E9A-0F63-493C-809F-9CC12A011FD1}" dt="2020-09-21T23:53:07.402" v="71" actId="26606"/>
          <ac:spMkLst>
            <pc:docMk/>
            <pc:sldMk cId="2691834477" sldId="287"/>
            <ac:spMk id="28" creationId="{7A5F0580-5EE9-419F-96EE-B6529EF6E7D0}"/>
          </ac:spMkLst>
        </pc:spChg>
        <pc:picChg chg="del">
          <ac:chgData name="Sergio Parra Guerra" userId="2e76f66f-c483-4588-8490-fd6b4358ea00" providerId="ADAL" clId="{26F38E9A-0F63-493C-809F-9CC12A011FD1}" dt="2020-09-21T23:51:09.612" v="47" actId="478"/>
          <ac:picMkLst>
            <pc:docMk/>
            <pc:sldMk cId="2691834477" sldId="287"/>
            <ac:picMk id="4" creationId="{8D39F09E-E1E1-49E3-AC54-641CB9DC717E}"/>
          </ac:picMkLst>
        </pc:picChg>
        <pc:picChg chg="add del mod">
          <ac:chgData name="Sergio Parra Guerra" userId="2e76f66f-c483-4588-8490-fd6b4358ea00" providerId="ADAL" clId="{26F38E9A-0F63-493C-809F-9CC12A011FD1}" dt="2020-09-22T00:10:05.276" v="678" actId="478"/>
          <ac:picMkLst>
            <pc:docMk/>
            <pc:sldMk cId="2691834477" sldId="287"/>
            <ac:picMk id="4" creationId="{EBEE9D96-B174-4E66-B146-F33DE7B87E3E}"/>
          </ac:picMkLst>
        </pc:picChg>
        <pc:picChg chg="add del mod">
          <ac:chgData name="Sergio Parra Guerra" userId="2e76f66f-c483-4588-8490-fd6b4358ea00" providerId="ADAL" clId="{26F38E9A-0F63-493C-809F-9CC12A011FD1}" dt="2020-09-21T23:51:50.942" v="51" actId="478"/>
          <ac:picMkLst>
            <pc:docMk/>
            <pc:sldMk cId="2691834477" sldId="287"/>
            <ac:picMk id="6" creationId="{EBB3C72A-B498-464F-9E17-16B358B2F5E8}"/>
          </ac:picMkLst>
        </pc:picChg>
        <pc:picChg chg="add mod ord">
          <ac:chgData name="Sergio Parra Guerra" userId="2e76f66f-c483-4588-8490-fd6b4358ea00" providerId="ADAL" clId="{26F38E9A-0F63-493C-809F-9CC12A011FD1}" dt="2020-09-22T00:10:23.461" v="684" actId="1076"/>
          <ac:picMkLst>
            <pc:docMk/>
            <pc:sldMk cId="2691834477" sldId="287"/>
            <ac:picMk id="7" creationId="{2E6A0D48-2F12-4906-ABDC-E7310748C1C6}"/>
          </ac:picMkLst>
        </pc:picChg>
        <pc:picChg chg="add del mod ord">
          <ac:chgData name="Sergio Parra Guerra" userId="2e76f66f-c483-4588-8490-fd6b4358ea00" providerId="ADAL" clId="{26F38E9A-0F63-493C-809F-9CC12A011FD1}" dt="2020-09-22T00:01:10.943" v="384" actId="478"/>
          <ac:picMkLst>
            <pc:docMk/>
            <pc:sldMk cId="2691834477" sldId="287"/>
            <ac:picMk id="8" creationId="{96F2A470-26C0-4125-ABF0-DFC9942506B3}"/>
          </ac:picMkLst>
        </pc:picChg>
        <pc:picChg chg="add del mod">
          <ac:chgData name="Sergio Parra Guerra" userId="2e76f66f-c483-4588-8490-fd6b4358ea00" providerId="ADAL" clId="{26F38E9A-0F63-493C-809F-9CC12A011FD1}" dt="2020-09-22T00:01:09.054" v="381" actId="478"/>
          <ac:picMkLst>
            <pc:docMk/>
            <pc:sldMk cId="2691834477" sldId="287"/>
            <ac:picMk id="10" creationId="{D8FBAC40-D232-4DD6-BD8B-7E09B2AB66B8}"/>
          </ac:picMkLst>
        </pc:picChg>
        <pc:picChg chg="del mod">
          <ac:chgData name="Sergio Parra Guerra" userId="2e76f66f-c483-4588-8490-fd6b4358ea00" providerId="ADAL" clId="{26F38E9A-0F63-493C-809F-9CC12A011FD1}" dt="2020-09-22T00:09:49.353" v="673" actId="478"/>
          <ac:picMkLst>
            <pc:docMk/>
            <pc:sldMk cId="2691834477" sldId="287"/>
            <ac:picMk id="3074" creationId="{71A7C839-0299-418A-987A-B06475EB688B}"/>
          </ac:picMkLst>
        </pc:picChg>
        <pc:cxnChg chg="add del">
          <ac:chgData name="Sergio Parra Guerra" userId="2e76f66f-c483-4588-8490-fd6b4358ea00" providerId="ADAL" clId="{26F38E9A-0F63-493C-809F-9CC12A011FD1}" dt="2020-09-21T23:53:02.339" v="63" actId="26606"/>
          <ac:cxnSpMkLst>
            <pc:docMk/>
            <pc:sldMk cId="2691834477" sldId="287"/>
            <ac:cxnSpMk id="13" creationId="{A7F400EE-A8A5-48AF-B4D6-291B52C6F0B0}"/>
          </ac:cxnSpMkLst>
        </pc:cxnChg>
        <pc:cxnChg chg="add del">
          <ac:chgData name="Sergio Parra Guerra" userId="2e76f66f-c483-4588-8490-fd6b4358ea00" providerId="ADAL" clId="{26F38E9A-0F63-493C-809F-9CC12A011FD1}" dt="2020-09-21T23:53:03.554" v="65" actId="26606"/>
          <ac:cxnSpMkLst>
            <pc:docMk/>
            <pc:sldMk cId="2691834477" sldId="287"/>
            <ac:cxnSpMk id="15" creationId="{E4A809D5-3600-46D4-A466-67F2349A54FB}"/>
          </ac:cxnSpMkLst>
        </pc:cxnChg>
        <pc:cxnChg chg="add del">
          <ac:chgData name="Sergio Parra Guerra" userId="2e76f66f-c483-4588-8490-fd6b4358ea00" providerId="ADAL" clId="{26F38E9A-0F63-493C-809F-9CC12A011FD1}" dt="2020-09-21T23:53:06.247" v="69" actId="26606"/>
          <ac:cxnSpMkLst>
            <pc:docMk/>
            <pc:sldMk cId="2691834477" sldId="287"/>
            <ac:cxnSpMk id="23" creationId="{20E3A342-4D61-4E3F-AF90-1AB42AEB96CC}"/>
          </ac:cxnSpMkLst>
        </pc:cxnChg>
        <pc:cxnChg chg="add del">
          <ac:chgData name="Sergio Parra Guerra" userId="2e76f66f-c483-4588-8490-fd6b4358ea00" providerId="ADAL" clId="{26F38E9A-0F63-493C-809F-9CC12A011FD1}" dt="2020-09-21T23:53:21.930" v="73" actId="26606"/>
          <ac:cxnSpMkLst>
            <pc:docMk/>
            <pc:sldMk cId="2691834477" sldId="287"/>
            <ac:cxnSpMk id="30" creationId="{A7F400EE-A8A5-48AF-B4D6-291B52C6F0B0}"/>
          </ac:cxnSpMkLst>
        </pc:cxnChg>
      </pc:sldChg>
      <pc:sldChg chg="addSp">
        <pc:chgData name="Sergio Parra Guerra" userId="2e76f66f-c483-4588-8490-fd6b4358ea00" providerId="ADAL" clId="{26F38E9A-0F63-493C-809F-9CC12A011FD1}" dt="2020-09-21T23:51:53.100" v="52"/>
        <pc:sldMkLst>
          <pc:docMk/>
          <pc:sldMk cId="3605500865" sldId="287"/>
        </pc:sldMkLst>
        <pc:picChg chg="add">
          <ac:chgData name="Sergio Parra Guerra" userId="2e76f66f-c483-4588-8490-fd6b4358ea00" providerId="ADAL" clId="{26F38E9A-0F63-493C-809F-9CC12A011FD1}" dt="2020-09-21T23:51:53.100" v="52"/>
          <ac:picMkLst>
            <pc:docMk/>
            <pc:sldMk cId="3605500865" sldId="287"/>
            <ac:picMk id="2050" creationId="{C014464B-2817-4D52-B556-401C803BFE9D}"/>
          </ac:picMkLst>
        </pc:picChg>
      </pc:sldChg>
      <pc:sldChg chg="addSp delSp modSp mod modAnim modNotesTx">
        <pc:chgData name="Sergio Parra Guerra" userId="2e76f66f-c483-4588-8490-fd6b4358ea00" providerId="ADAL" clId="{26F38E9A-0F63-493C-809F-9CC12A011FD1}" dt="2020-09-22T23:47:42.551" v="3840" actId="1076"/>
        <pc:sldMkLst>
          <pc:docMk/>
          <pc:sldMk cId="1305624607" sldId="288"/>
        </pc:sldMkLst>
        <pc:spChg chg="del">
          <ac:chgData name="Sergio Parra Guerra" userId="2e76f66f-c483-4588-8490-fd6b4358ea00" providerId="ADAL" clId="{26F38E9A-0F63-493C-809F-9CC12A011FD1}" dt="2020-09-22T00:13:24.955" v="839" actId="478"/>
          <ac:spMkLst>
            <pc:docMk/>
            <pc:sldMk cId="1305624607" sldId="288"/>
            <ac:spMk id="2" creationId="{2E8E5A04-B71B-4346-9702-607A5533428F}"/>
          </ac:spMkLst>
        </pc:spChg>
        <pc:spChg chg="mod">
          <ac:chgData name="Sergio Parra Guerra" userId="2e76f66f-c483-4588-8490-fd6b4358ea00" providerId="ADAL" clId="{26F38E9A-0F63-493C-809F-9CC12A011FD1}" dt="2020-09-22T00:13:18.663" v="836"/>
          <ac:spMkLst>
            <pc:docMk/>
            <pc:sldMk cId="1305624607" sldId="288"/>
            <ac:spMk id="5" creationId="{0F5D4E1C-BECE-4044-8955-F7990D60F576}"/>
          </ac:spMkLst>
        </pc:spChg>
        <pc:spChg chg="del">
          <ac:chgData name="Sergio Parra Guerra" userId="2e76f66f-c483-4588-8490-fd6b4358ea00" providerId="ADAL" clId="{26F38E9A-0F63-493C-809F-9CC12A011FD1}" dt="2020-09-22T00:13:24.955" v="839" actId="478"/>
          <ac:spMkLst>
            <pc:docMk/>
            <pc:sldMk cId="1305624607" sldId="288"/>
            <ac:spMk id="10" creationId="{5B712082-F286-4574-9FC3-F06425A2710B}"/>
          </ac:spMkLst>
        </pc:spChg>
        <pc:spChg chg="add mod">
          <ac:chgData name="Sergio Parra Guerra" userId="2e76f66f-c483-4588-8490-fd6b4358ea00" providerId="ADAL" clId="{26F38E9A-0F63-493C-809F-9CC12A011FD1}" dt="2020-09-22T00:13:22.778" v="838" actId="571"/>
          <ac:spMkLst>
            <pc:docMk/>
            <pc:sldMk cId="1305624607" sldId="288"/>
            <ac:spMk id="11" creationId="{A13429FC-14D1-422D-AE97-1E10E6F600BD}"/>
          </ac:spMkLst>
        </pc:spChg>
        <pc:spChg chg="del">
          <ac:chgData name="Sergio Parra Guerra" userId="2e76f66f-c483-4588-8490-fd6b4358ea00" providerId="ADAL" clId="{26F38E9A-0F63-493C-809F-9CC12A011FD1}" dt="2020-09-22T00:13:29.251" v="840" actId="478"/>
          <ac:spMkLst>
            <pc:docMk/>
            <pc:sldMk cId="1305624607" sldId="288"/>
            <ac:spMk id="14" creationId="{96BF9453-29E0-40AD-ABC7-DFFD0046AC0F}"/>
          </ac:spMkLst>
        </pc:spChg>
        <pc:picChg chg="add mod">
          <ac:chgData name="Sergio Parra Guerra" userId="2e76f66f-c483-4588-8490-fd6b4358ea00" providerId="ADAL" clId="{26F38E9A-0F63-493C-809F-9CC12A011FD1}" dt="2020-09-22T23:47:42.551" v="3840" actId="1076"/>
          <ac:picMkLst>
            <pc:docMk/>
            <pc:sldMk cId="1305624607" sldId="288"/>
            <ac:picMk id="2" creationId="{C0153586-D3D2-4EBC-B225-CBE54B00B608}"/>
          </ac:picMkLst>
        </pc:picChg>
        <pc:picChg chg="del">
          <ac:chgData name="Sergio Parra Guerra" userId="2e76f66f-c483-4588-8490-fd6b4358ea00" providerId="ADAL" clId="{26F38E9A-0F63-493C-809F-9CC12A011FD1}" dt="2020-09-22T00:13:24.955" v="839" actId="478"/>
          <ac:picMkLst>
            <pc:docMk/>
            <pc:sldMk cId="1305624607" sldId="288"/>
            <ac:picMk id="7" creationId="{73EA63A2-4804-4749-BECD-17FEE7F89592}"/>
          </ac:picMkLst>
        </pc:picChg>
        <pc:picChg chg="del">
          <ac:chgData name="Sergio Parra Guerra" userId="2e76f66f-c483-4588-8490-fd6b4358ea00" providerId="ADAL" clId="{26F38E9A-0F63-493C-809F-9CC12A011FD1}" dt="2020-09-22T00:13:24.955" v="839" actId="478"/>
          <ac:picMkLst>
            <pc:docMk/>
            <pc:sldMk cId="1305624607" sldId="288"/>
            <ac:picMk id="12" creationId="{517C7809-1A5C-49F3-9C66-959CC5138EEF}"/>
          </ac:picMkLst>
        </pc:picChg>
        <pc:cxnChg chg="del">
          <ac:chgData name="Sergio Parra Guerra" userId="2e76f66f-c483-4588-8490-fd6b4358ea00" providerId="ADAL" clId="{26F38E9A-0F63-493C-809F-9CC12A011FD1}" dt="2020-09-22T00:13:24.955" v="839" actId="478"/>
          <ac:cxnSpMkLst>
            <pc:docMk/>
            <pc:sldMk cId="1305624607" sldId="288"/>
            <ac:cxnSpMk id="9" creationId="{C46362D5-AA2B-485F-A5A4-031A10BE5EE2}"/>
          </ac:cxnSpMkLst>
        </pc:cxnChg>
      </pc:sldChg>
      <pc:sldChg chg="del">
        <pc:chgData name="Sergio Parra Guerra" userId="2e76f66f-c483-4588-8490-fd6b4358ea00" providerId="ADAL" clId="{26F38E9A-0F63-493C-809F-9CC12A011FD1}" dt="2020-09-22T14:20:46.357" v="1124" actId="47"/>
        <pc:sldMkLst>
          <pc:docMk/>
          <pc:sldMk cId="689389293" sldId="289"/>
        </pc:sldMkLst>
      </pc:sldChg>
      <pc:sldChg chg="addSp delSp modSp add del mod modNotesTx">
        <pc:chgData name="Sergio Parra Guerra" userId="2e76f66f-c483-4588-8490-fd6b4358ea00" providerId="ADAL" clId="{26F38E9A-0F63-493C-809F-9CC12A011FD1}" dt="2020-09-22T22:31:35.503" v="2022" actId="20577"/>
        <pc:sldMkLst>
          <pc:docMk/>
          <pc:sldMk cId="905406964" sldId="290"/>
        </pc:sldMkLst>
        <pc:spChg chg="del">
          <ac:chgData name="Sergio Parra Guerra" userId="2e76f66f-c483-4588-8490-fd6b4358ea00" providerId="ADAL" clId="{26F38E9A-0F63-493C-809F-9CC12A011FD1}" dt="2020-09-22T00:32:46.964" v="1038" actId="478"/>
          <ac:spMkLst>
            <pc:docMk/>
            <pc:sldMk cId="905406964" sldId="290"/>
            <ac:spMk id="2" creationId="{2E8E5A04-B71B-4346-9702-607A5533428F}"/>
          </ac:spMkLst>
        </pc:spChg>
        <pc:spChg chg="del">
          <ac:chgData name="Sergio Parra Guerra" userId="2e76f66f-c483-4588-8490-fd6b4358ea00" providerId="ADAL" clId="{26F38E9A-0F63-493C-809F-9CC12A011FD1}" dt="2020-09-22T00:32:46.964" v="1038" actId="478"/>
          <ac:spMkLst>
            <pc:docMk/>
            <pc:sldMk cId="905406964" sldId="290"/>
            <ac:spMk id="4" creationId="{052E3BC0-C86D-4F03-8B7E-2FAD5B44BD35}"/>
          </ac:spMkLst>
        </pc:spChg>
        <pc:spChg chg="add del mod">
          <ac:chgData name="Sergio Parra Guerra" userId="2e76f66f-c483-4588-8490-fd6b4358ea00" providerId="ADAL" clId="{26F38E9A-0F63-493C-809F-9CC12A011FD1}" dt="2020-09-22T22:28:07.391" v="1959" actId="478"/>
          <ac:spMkLst>
            <pc:docMk/>
            <pc:sldMk cId="905406964" sldId="290"/>
            <ac:spMk id="4" creationId="{962C48FB-FDEF-4CF1-88C8-2122103ACA56}"/>
          </ac:spMkLst>
        </pc:spChg>
        <pc:spChg chg="mod">
          <ac:chgData name="Sergio Parra Guerra" userId="2e76f66f-c483-4588-8490-fd6b4358ea00" providerId="ADAL" clId="{26F38E9A-0F63-493C-809F-9CC12A011FD1}" dt="2020-09-22T22:12:48.513" v="1383" actId="20577"/>
          <ac:spMkLst>
            <pc:docMk/>
            <pc:sldMk cId="905406964" sldId="290"/>
            <ac:spMk id="5" creationId="{0F5D4E1C-BECE-4044-8955-F7990D60F576}"/>
          </ac:spMkLst>
        </pc:spChg>
        <pc:spChg chg="del mod">
          <ac:chgData name="Sergio Parra Guerra" userId="2e76f66f-c483-4588-8490-fd6b4358ea00" providerId="ADAL" clId="{26F38E9A-0F63-493C-809F-9CC12A011FD1}" dt="2020-09-22T00:32:51.323" v="1041" actId="478"/>
          <ac:spMkLst>
            <pc:docMk/>
            <pc:sldMk cId="905406964" sldId="290"/>
            <ac:spMk id="6" creationId="{B429F065-E130-47BA-A87F-B676D9255C75}"/>
          </ac:spMkLst>
        </pc:spChg>
        <pc:spChg chg="add mod">
          <ac:chgData name="Sergio Parra Guerra" userId="2e76f66f-c483-4588-8490-fd6b4358ea00" providerId="ADAL" clId="{26F38E9A-0F63-493C-809F-9CC12A011FD1}" dt="2020-09-22T22:31:35.503" v="2022" actId="20577"/>
          <ac:spMkLst>
            <pc:docMk/>
            <pc:sldMk cId="905406964" sldId="290"/>
            <ac:spMk id="7" creationId="{D25C83F8-767B-4007-84AC-ECB5DE991BA1}"/>
          </ac:spMkLst>
        </pc:spChg>
        <pc:spChg chg="add mod">
          <ac:chgData name="Sergio Parra Guerra" userId="2e76f66f-c483-4588-8490-fd6b4358ea00" providerId="ADAL" clId="{26F38E9A-0F63-493C-809F-9CC12A011FD1}" dt="2020-09-22T22:17:10.881" v="1610" actId="1076"/>
          <ac:spMkLst>
            <pc:docMk/>
            <pc:sldMk cId="905406964" sldId="290"/>
            <ac:spMk id="8" creationId="{4E6F8C5C-0441-4099-87BB-C1924405E3A7}"/>
          </ac:spMkLst>
        </pc:spChg>
        <pc:spChg chg="del">
          <ac:chgData name="Sergio Parra Guerra" userId="2e76f66f-c483-4588-8490-fd6b4358ea00" providerId="ADAL" clId="{26F38E9A-0F63-493C-809F-9CC12A011FD1}" dt="2020-09-22T00:32:46.964" v="1038" actId="478"/>
          <ac:spMkLst>
            <pc:docMk/>
            <pc:sldMk cId="905406964" sldId="290"/>
            <ac:spMk id="10" creationId="{5B712082-F286-4574-9FC3-F06425A2710B}"/>
          </ac:spMkLst>
        </pc:spChg>
        <pc:spChg chg="del">
          <ac:chgData name="Sergio Parra Guerra" userId="2e76f66f-c483-4588-8490-fd6b4358ea00" providerId="ADAL" clId="{26F38E9A-0F63-493C-809F-9CC12A011FD1}" dt="2020-09-22T00:32:46.964" v="1038" actId="478"/>
          <ac:spMkLst>
            <pc:docMk/>
            <pc:sldMk cId="905406964" sldId="290"/>
            <ac:spMk id="14" creationId="{96BF9453-29E0-40AD-ABC7-DFFD0046AC0F}"/>
          </ac:spMkLst>
        </pc:spChg>
        <pc:picChg chg="add del">
          <ac:chgData name="Sergio Parra Guerra" userId="2e76f66f-c483-4588-8490-fd6b4358ea00" providerId="ADAL" clId="{26F38E9A-0F63-493C-809F-9CC12A011FD1}" dt="2020-09-22T14:29:17.811" v="1141" actId="22"/>
          <ac:picMkLst>
            <pc:docMk/>
            <pc:sldMk cId="905406964" sldId="290"/>
            <ac:picMk id="3" creationId="{744E3BE4-BBAB-4B5F-B4D2-4B0FEB1C3B66}"/>
          </ac:picMkLst>
        </pc:picChg>
        <pc:picChg chg="add mod ord">
          <ac:chgData name="Sergio Parra Guerra" userId="2e76f66f-c483-4588-8490-fd6b4358ea00" providerId="ADAL" clId="{26F38E9A-0F63-493C-809F-9CC12A011FD1}" dt="2020-09-22T14:42:46.169" v="1305" actId="1038"/>
          <ac:picMkLst>
            <pc:docMk/>
            <pc:sldMk cId="905406964" sldId="290"/>
            <ac:picMk id="3" creationId="{77BA910D-449C-4E25-A95C-CD59ECC58ADA}"/>
          </ac:picMkLst>
        </pc:picChg>
        <pc:picChg chg="add del">
          <ac:chgData name="Sergio Parra Guerra" userId="2e76f66f-c483-4588-8490-fd6b4358ea00" providerId="ADAL" clId="{26F38E9A-0F63-493C-809F-9CC12A011FD1}" dt="2020-09-22T14:29:35.077" v="1143" actId="22"/>
          <ac:picMkLst>
            <pc:docMk/>
            <pc:sldMk cId="905406964" sldId="290"/>
            <ac:picMk id="6" creationId="{20723236-427E-4CF3-8A7C-98DAF39C24ED}"/>
          </ac:picMkLst>
        </pc:picChg>
        <pc:picChg chg="del">
          <ac:chgData name="Sergio Parra Guerra" userId="2e76f66f-c483-4588-8490-fd6b4358ea00" providerId="ADAL" clId="{26F38E9A-0F63-493C-809F-9CC12A011FD1}" dt="2020-09-22T00:32:46.964" v="1038" actId="478"/>
          <ac:picMkLst>
            <pc:docMk/>
            <pc:sldMk cId="905406964" sldId="290"/>
            <ac:picMk id="7" creationId="{73EA63A2-4804-4749-BECD-17FEE7F89592}"/>
          </ac:picMkLst>
        </pc:picChg>
        <pc:picChg chg="del">
          <ac:chgData name="Sergio Parra Guerra" userId="2e76f66f-c483-4588-8490-fd6b4358ea00" providerId="ADAL" clId="{26F38E9A-0F63-493C-809F-9CC12A011FD1}" dt="2020-09-22T00:32:46.964" v="1038" actId="478"/>
          <ac:picMkLst>
            <pc:docMk/>
            <pc:sldMk cId="905406964" sldId="290"/>
            <ac:picMk id="12" creationId="{517C7809-1A5C-49F3-9C66-959CC5138EEF}"/>
          </ac:picMkLst>
        </pc:picChg>
        <pc:picChg chg="mod">
          <ac:chgData name="Sergio Parra Guerra" userId="2e76f66f-c483-4588-8490-fd6b4358ea00" providerId="ADAL" clId="{26F38E9A-0F63-493C-809F-9CC12A011FD1}" dt="2020-09-22T14:29:15.470" v="1138" actId="1076"/>
          <ac:picMkLst>
            <pc:docMk/>
            <pc:sldMk cId="905406964" sldId="290"/>
            <ac:picMk id="2050" creationId="{6650B1A8-225D-4D78-9EAC-22A11C7DEB71}"/>
          </ac:picMkLst>
        </pc:picChg>
        <pc:picChg chg="mod">
          <ac:chgData name="Sergio Parra Guerra" userId="2e76f66f-c483-4588-8490-fd6b4358ea00" providerId="ADAL" clId="{26F38E9A-0F63-493C-809F-9CC12A011FD1}" dt="2020-09-22T14:30:14.227" v="1147" actId="1076"/>
          <ac:picMkLst>
            <pc:docMk/>
            <pc:sldMk cId="905406964" sldId="290"/>
            <ac:picMk id="3074" creationId="{FFBE8F31-31A2-4A0C-A745-8F40D5E6B170}"/>
          </ac:picMkLst>
        </pc:picChg>
        <pc:picChg chg="del mod">
          <ac:chgData name="Sergio Parra Guerra" userId="2e76f66f-c483-4588-8490-fd6b4358ea00" providerId="ADAL" clId="{26F38E9A-0F63-493C-809F-9CC12A011FD1}" dt="2020-09-22T14:33:30.480" v="1164" actId="478"/>
          <ac:picMkLst>
            <pc:docMk/>
            <pc:sldMk cId="905406964" sldId="290"/>
            <ac:picMk id="4098" creationId="{B462A740-2914-42C6-A9A6-195814FA7C39}"/>
          </ac:picMkLst>
        </pc:picChg>
        <pc:picChg chg="mod">
          <ac:chgData name="Sergio Parra Guerra" userId="2e76f66f-c483-4588-8490-fd6b4358ea00" providerId="ADAL" clId="{26F38E9A-0F63-493C-809F-9CC12A011FD1}" dt="2020-09-22T14:32:00.915" v="1156" actId="1076"/>
          <ac:picMkLst>
            <pc:docMk/>
            <pc:sldMk cId="905406964" sldId="290"/>
            <ac:picMk id="5122" creationId="{9CB8003B-CD9B-4AE2-AECC-7A8917FAD85F}"/>
          </ac:picMkLst>
        </pc:picChg>
        <pc:cxnChg chg="del">
          <ac:chgData name="Sergio Parra Guerra" userId="2e76f66f-c483-4588-8490-fd6b4358ea00" providerId="ADAL" clId="{26F38E9A-0F63-493C-809F-9CC12A011FD1}" dt="2020-09-22T00:32:46.964" v="1038" actId="478"/>
          <ac:cxnSpMkLst>
            <pc:docMk/>
            <pc:sldMk cId="905406964" sldId="290"/>
            <ac:cxnSpMk id="9" creationId="{C46362D5-AA2B-485F-A5A4-031A10BE5EE2}"/>
          </ac:cxnSpMkLst>
        </pc:cxnChg>
      </pc:sldChg>
      <pc:sldChg chg="addSp">
        <pc:chgData name="Sergio Parra Guerra" userId="2e76f66f-c483-4588-8490-fd6b4358ea00" providerId="ADAL" clId="{26F38E9A-0F63-493C-809F-9CC12A011FD1}" dt="2020-09-22T14:30:00.874" v="1144"/>
        <pc:sldMkLst>
          <pc:docMk/>
          <pc:sldMk cId="1543317602" sldId="290"/>
        </pc:sldMkLst>
        <pc:picChg chg="add">
          <ac:chgData name="Sergio Parra Guerra" userId="2e76f66f-c483-4588-8490-fd6b4358ea00" providerId="ADAL" clId="{26F38E9A-0F63-493C-809F-9CC12A011FD1}" dt="2020-09-22T14:30:00.874" v="1144"/>
          <ac:picMkLst>
            <pc:docMk/>
            <pc:sldMk cId="1543317602" sldId="290"/>
            <ac:picMk id="3074" creationId="{FFBE8F31-31A2-4A0C-A745-8F40D5E6B170}"/>
          </ac:picMkLst>
        </pc:picChg>
      </pc:sldChg>
      <pc:sldChg chg="addSp">
        <pc:chgData name="Sergio Parra Guerra" userId="2e76f66f-c483-4588-8490-fd6b4358ea00" providerId="ADAL" clId="{26F38E9A-0F63-493C-809F-9CC12A011FD1}" dt="2020-09-22T14:31:34.459" v="1153"/>
        <pc:sldMkLst>
          <pc:docMk/>
          <pc:sldMk cId="1898161411" sldId="290"/>
        </pc:sldMkLst>
        <pc:picChg chg="add">
          <ac:chgData name="Sergio Parra Guerra" userId="2e76f66f-c483-4588-8490-fd6b4358ea00" providerId="ADAL" clId="{26F38E9A-0F63-493C-809F-9CC12A011FD1}" dt="2020-09-22T14:31:34.459" v="1153"/>
          <ac:picMkLst>
            <pc:docMk/>
            <pc:sldMk cId="1898161411" sldId="290"/>
            <ac:picMk id="5122" creationId="{9CB8003B-CD9B-4AE2-AECC-7A8917FAD85F}"/>
          </ac:picMkLst>
        </pc:picChg>
      </pc:sldChg>
      <pc:sldChg chg="addSp">
        <pc:chgData name="Sergio Parra Guerra" userId="2e76f66f-c483-4588-8490-fd6b4358ea00" providerId="ADAL" clId="{26F38E9A-0F63-493C-809F-9CC12A011FD1}" dt="2020-09-22T14:30:50.021" v="1149"/>
        <pc:sldMkLst>
          <pc:docMk/>
          <pc:sldMk cId="2032058889" sldId="290"/>
        </pc:sldMkLst>
        <pc:picChg chg="add">
          <ac:chgData name="Sergio Parra Guerra" userId="2e76f66f-c483-4588-8490-fd6b4358ea00" providerId="ADAL" clId="{26F38E9A-0F63-493C-809F-9CC12A011FD1}" dt="2020-09-22T14:30:50.021" v="1149"/>
          <ac:picMkLst>
            <pc:docMk/>
            <pc:sldMk cId="2032058889" sldId="290"/>
            <ac:picMk id="4098" creationId="{B462A740-2914-42C6-A9A6-195814FA7C39}"/>
          </ac:picMkLst>
        </pc:picChg>
      </pc:sldChg>
      <pc:sldChg chg="addSp">
        <pc:chgData name="Sergio Parra Guerra" userId="2e76f66f-c483-4588-8490-fd6b4358ea00" providerId="ADAL" clId="{26F38E9A-0F63-493C-809F-9CC12A011FD1}" dt="2020-09-22T14:32:32.310" v="1158"/>
        <pc:sldMkLst>
          <pc:docMk/>
          <pc:sldMk cId="2302782858" sldId="290"/>
        </pc:sldMkLst>
        <pc:picChg chg="add">
          <ac:chgData name="Sergio Parra Guerra" userId="2e76f66f-c483-4588-8490-fd6b4358ea00" providerId="ADAL" clId="{26F38E9A-0F63-493C-809F-9CC12A011FD1}" dt="2020-09-22T14:32:32.310" v="1158"/>
          <ac:picMkLst>
            <pc:docMk/>
            <pc:sldMk cId="2302782858" sldId="290"/>
            <ac:picMk id="6146" creationId="{0F438F54-D74F-4187-8D85-04A9E47514A1}"/>
          </ac:picMkLst>
        </pc:picChg>
      </pc:sldChg>
      <pc:sldChg chg="addSp">
        <pc:chgData name="Sergio Parra Guerra" userId="2e76f66f-c483-4588-8490-fd6b4358ea00" providerId="ADAL" clId="{26F38E9A-0F63-493C-809F-9CC12A011FD1}" dt="2020-09-22T14:29:13.034" v="1135"/>
        <pc:sldMkLst>
          <pc:docMk/>
          <pc:sldMk cId="2720136621" sldId="290"/>
        </pc:sldMkLst>
        <pc:picChg chg="add">
          <ac:chgData name="Sergio Parra Guerra" userId="2e76f66f-c483-4588-8490-fd6b4358ea00" providerId="ADAL" clId="{26F38E9A-0F63-493C-809F-9CC12A011FD1}" dt="2020-09-22T14:29:13.034" v="1135"/>
          <ac:picMkLst>
            <pc:docMk/>
            <pc:sldMk cId="2720136621" sldId="290"/>
            <ac:picMk id="2050" creationId="{6650B1A8-225D-4D78-9EAC-22A11C7DEB71}"/>
          </ac:picMkLst>
        </pc:picChg>
      </pc:sldChg>
      <pc:sldChg chg="modSp mod">
        <pc:chgData name="Sergio Parra Guerra" userId="2e76f66f-c483-4588-8490-fd6b4358ea00" providerId="ADAL" clId="{26F38E9A-0F63-493C-809F-9CC12A011FD1}" dt="2020-09-22T00:33:54.342" v="1092" actId="20577"/>
        <pc:sldMkLst>
          <pc:docMk/>
          <pc:sldMk cId="2750364669" sldId="291"/>
        </pc:sldMkLst>
        <pc:spChg chg="mod">
          <ac:chgData name="Sergio Parra Guerra" userId="2e76f66f-c483-4588-8490-fd6b4358ea00" providerId="ADAL" clId="{26F38E9A-0F63-493C-809F-9CC12A011FD1}" dt="2020-09-22T00:33:54.342" v="1092" actId="20577"/>
          <ac:spMkLst>
            <pc:docMk/>
            <pc:sldMk cId="2750364669" sldId="291"/>
            <ac:spMk id="5" creationId="{0F5D4E1C-BECE-4044-8955-F7990D60F576}"/>
          </ac:spMkLst>
        </pc:spChg>
      </pc:sldChg>
      <pc:sldChg chg="del">
        <pc:chgData name="Sergio Parra Guerra" userId="2e76f66f-c483-4588-8490-fd6b4358ea00" providerId="ADAL" clId="{26F38E9A-0F63-493C-809F-9CC12A011FD1}" dt="2020-09-22T00:33:59.605" v="1093" actId="47"/>
        <pc:sldMkLst>
          <pc:docMk/>
          <pc:sldMk cId="4071465855" sldId="292"/>
        </pc:sldMkLst>
      </pc:sldChg>
      <pc:sldChg chg="del">
        <pc:chgData name="Sergio Parra Guerra" userId="2e76f66f-c483-4588-8490-fd6b4358ea00" providerId="ADAL" clId="{26F38E9A-0F63-493C-809F-9CC12A011FD1}" dt="2020-09-22T00:33:59.605" v="1093" actId="47"/>
        <pc:sldMkLst>
          <pc:docMk/>
          <pc:sldMk cId="535824011" sldId="293"/>
        </pc:sldMkLst>
      </pc:sldChg>
      <pc:sldChg chg="del">
        <pc:chgData name="Sergio Parra Guerra" userId="2e76f66f-c483-4588-8490-fd6b4358ea00" providerId="ADAL" clId="{26F38E9A-0F63-493C-809F-9CC12A011FD1}" dt="2020-09-22T00:33:59.605" v="1093" actId="47"/>
        <pc:sldMkLst>
          <pc:docMk/>
          <pc:sldMk cId="1782047053" sldId="294"/>
        </pc:sldMkLst>
      </pc:sldChg>
      <pc:sldChg chg="del">
        <pc:chgData name="Sergio Parra Guerra" userId="2e76f66f-c483-4588-8490-fd6b4358ea00" providerId="ADAL" clId="{26F38E9A-0F63-493C-809F-9CC12A011FD1}" dt="2020-09-22T00:33:59.605" v="1093" actId="47"/>
        <pc:sldMkLst>
          <pc:docMk/>
          <pc:sldMk cId="1255736514" sldId="295"/>
        </pc:sldMkLst>
      </pc:sldChg>
      <pc:sldChg chg="addSp delSp modSp add del mod modNotesTx">
        <pc:chgData name="Sergio Parra Guerra" userId="2e76f66f-c483-4588-8490-fd6b4358ea00" providerId="ADAL" clId="{26F38E9A-0F63-493C-809F-9CC12A011FD1}" dt="2020-09-24T16:23:14.426" v="4335" actId="113"/>
        <pc:sldMkLst>
          <pc:docMk/>
          <pc:sldMk cId="2121763651" sldId="304"/>
        </pc:sldMkLst>
        <pc:spChg chg="mod">
          <ac:chgData name="Sergio Parra Guerra" userId="2e76f66f-c483-4588-8490-fd6b4358ea00" providerId="ADAL" clId="{26F38E9A-0F63-493C-809F-9CC12A011FD1}" dt="2020-09-22T00:11:24.966" v="694" actId="20577"/>
          <ac:spMkLst>
            <pc:docMk/>
            <pc:sldMk cId="2121763651" sldId="304"/>
            <ac:spMk id="3" creationId="{08B4A7D6-21D8-4A2C-86E4-CEFE8DD02180}"/>
          </ac:spMkLst>
        </pc:spChg>
        <pc:spChg chg="mod">
          <ac:chgData name="Sergio Parra Guerra" userId="2e76f66f-c483-4588-8490-fd6b4358ea00" providerId="ADAL" clId="{26F38E9A-0F63-493C-809F-9CC12A011FD1}" dt="2020-09-22T00:11:06.252" v="691" actId="20577"/>
          <ac:spMkLst>
            <pc:docMk/>
            <pc:sldMk cId="2121763651" sldId="304"/>
            <ac:spMk id="5" creationId="{0F5D4E1C-BECE-4044-8955-F7990D60F576}"/>
          </ac:spMkLst>
        </pc:spChg>
        <pc:picChg chg="add del">
          <ac:chgData name="Sergio Parra Guerra" userId="2e76f66f-c483-4588-8490-fd6b4358ea00" providerId="ADAL" clId="{26F38E9A-0F63-493C-809F-9CC12A011FD1}" dt="2020-09-22T00:01:08.518" v="376" actId="478"/>
          <ac:picMkLst>
            <pc:docMk/>
            <pc:sldMk cId="2121763651" sldId="304"/>
            <ac:picMk id="8" creationId="{96F2A470-26C0-4125-ABF0-DFC9942506B3}"/>
          </ac:picMkLst>
        </pc:picChg>
        <pc:picChg chg="mod">
          <ac:chgData name="Sergio Parra Guerra" userId="2e76f66f-c483-4588-8490-fd6b4358ea00" providerId="ADAL" clId="{26F38E9A-0F63-493C-809F-9CC12A011FD1}" dt="2020-09-22T00:01:08.953" v="380" actId="14100"/>
          <ac:picMkLst>
            <pc:docMk/>
            <pc:sldMk cId="2121763651" sldId="304"/>
            <ac:picMk id="10" creationId="{D8FBAC40-D232-4DD6-BD8B-7E09B2AB66B8}"/>
          </ac:picMkLst>
        </pc:picChg>
      </pc:sldChg>
      <pc:sldChg chg="addSp delSp modSp add del mod delAnim modNotesTx">
        <pc:chgData name="Sergio Parra Guerra" userId="2e76f66f-c483-4588-8490-fd6b4358ea00" providerId="ADAL" clId="{26F38E9A-0F63-493C-809F-9CC12A011FD1}" dt="2020-09-24T14:03:36.939" v="4333" actId="14100"/>
        <pc:sldMkLst>
          <pc:docMk/>
          <pc:sldMk cId="1275118278" sldId="305"/>
        </pc:sldMkLst>
        <pc:spChg chg="mod">
          <ac:chgData name="Sergio Parra Guerra" userId="2e76f66f-c483-4588-8490-fd6b4358ea00" providerId="ADAL" clId="{26F38E9A-0F63-493C-809F-9CC12A011FD1}" dt="2020-09-22T00:31:15.212" v="847"/>
          <ac:spMkLst>
            <pc:docMk/>
            <pc:sldMk cId="1275118278" sldId="305"/>
            <ac:spMk id="5" creationId="{0F5D4E1C-BECE-4044-8955-F7990D60F576}"/>
          </ac:spMkLst>
        </pc:spChg>
        <pc:picChg chg="add mod">
          <ac:chgData name="Sergio Parra Guerra" userId="2e76f66f-c483-4588-8490-fd6b4358ea00" providerId="ADAL" clId="{26F38E9A-0F63-493C-809F-9CC12A011FD1}" dt="2020-09-24T14:03:36.939" v="4333" actId="14100"/>
          <ac:picMkLst>
            <pc:docMk/>
            <pc:sldMk cId="1275118278" sldId="305"/>
            <ac:picMk id="2" creationId="{57F98669-D2D1-4AD5-9241-E25F140925A1}"/>
          </ac:picMkLst>
        </pc:picChg>
        <pc:picChg chg="del">
          <ac:chgData name="Sergio Parra Guerra" userId="2e76f66f-c483-4588-8490-fd6b4358ea00" providerId="ADAL" clId="{26F38E9A-0F63-493C-809F-9CC12A011FD1}" dt="2020-09-22T00:31:17.670" v="848" actId="478"/>
          <ac:picMkLst>
            <pc:docMk/>
            <pc:sldMk cId="1275118278" sldId="305"/>
            <ac:picMk id="2" creationId="{C0153586-D3D2-4EBC-B225-CBE54B00B608}"/>
          </ac:picMkLst>
        </pc:picChg>
        <pc:picChg chg="add del mod">
          <ac:chgData name="Sergio Parra Guerra" userId="2e76f66f-c483-4588-8490-fd6b4358ea00" providerId="ADAL" clId="{26F38E9A-0F63-493C-809F-9CC12A011FD1}" dt="2020-09-22T14:31:16.803" v="1152" actId="478"/>
          <ac:picMkLst>
            <pc:docMk/>
            <pc:sldMk cId="1275118278" sldId="305"/>
            <ac:picMk id="3" creationId="{6E73BDC3-3F9B-4FFB-B110-E53C55FA1AB4}"/>
          </ac:picMkLst>
        </pc:picChg>
        <pc:picChg chg="add del mod">
          <ac:chgData name="Sergio Parra Guerra" userId="2e76f66f-c483-4588-8490-fd6b4358ea00" providerId="ADAL" clId="{26F38E9A-0F63-493C-809F-9CC12A011FD1}" dt="2020-09-22T14:37:41.245" v="1192"/>
          <ac:picMkLst>
            <pc:docMk/>
            <pc:sldMk cId="1275118278" sldId="305"/>
            <ac:picMk id="6" creationId="{AB6AE769-3027-40D3-BBD6-096C82A668AB}"/>
          </ac:picMkLst>
        </pc:picChg>
        <pc:picChg chg="add mod">
          <ac:chgData name="Sergio Parra Guerra" userId="2e76f66f-c483-4588-8490-fd6b4358ea00" providerId="ADAL" clId="{26F38E9A-0F63-493C-809F-9CC12A011FD1}" dt="2020-09-22T14:37:52.473" v="1197" actId="1076"/>
          <ac:picMkLst>
            <pc:docMk/>
            <pc:sldMk cId="1275118278" sldId="305"/>
            <ac:picMk id="8" creationId="{1632712D-EC7B-407A-AE5E-1181148D0EE0}"/>
          </ac:picMkLst>
        </pc:picChg>
        <pc:picChg chg="mod">
          <ac:chgData name="Sergio Parra Guerra" userId="2e76f66f-c483-4588-8490-fd6b4358ea00" providerId="ADAL" clId="{26F38E9A-0F63-493C-809F-9CC12A011FD1}" dt="2020-09-22T14:25:52.429" v="1128" actId="14100"/>
          <ac:picMkLst>
            <pc:docMk/>
            <pc:sldMk cId="1275118278" sldId="305"/>
            <ac:picMk id="1026" creationId="{46E86F9E-63F3-4C5C-B07D-6C8BF5434E49}"/>
          </ac:picMkLst>
        </pc:picChg>
      </pc:sldChg>
      <pc:sldChg chg="addSp">
        <pc:chgData name="Sergio Parra Guerra" userId="2e76f66f-c483-4588-8490-fd6b4358ea00" providerId="ADAL" clId="{26F38E9A-0F63-493C-809F-9CC12A011FD1}" dt="2020-09-22T14:25:49.292" v="1125"/>
        <pc:sldMkLst>
          <pc:docMk/>
          <pc:sldMk cId="1402486311" sldId="305"/>
        </pc:sldMkLst>
        <pc:picChg chg="add">
          <ac:chgData name="Sergio Parra Guerra" userId="2e76f66f-c483-4588-8490-fd6b4358ea00" providerId="ADAL" clId="{26F38E9A-0F63-493C-809F-9CC12A011FD1}" dt="2020-09-22T14:25:49.292" v="1125"/>
          <ac:picMkLst>
            <pc:docMk/>
            <pc:sldMk cId="1402486311" sldId="305"/>
            <ac:picMk id="1026" creationId="{46E86F9E-63F3-4C5C-B07D-6C8BF5434E49}"/>
          </ac:picMkLst>
        </pc:picChg>
      </pc:sldChg>
      <pc:sldChg chg="new del">
        <pc:chgData name="Sergio Parra Guerra" userId="2e76f66f-c483-4588-8490-fd6b4358ea00" providerId="ADAL" clId="{26F38E9A-0F63-493C-809F-9CC12A011FD1}" dt="2020-09-22T00:32:57.914" v="1043" actId="680"/>
        <pc:sldMkLst>
          <pc:docMk/>
          <pc:sldMk cId="535601990" sldId="306"/>
        </pc:sldMkLst>
      </pc:sldChg>
      <pc:sldChg chg="addSp">
        <pc:chgData name="Sergio Parra Guerra" userId="2e76f66f-c483-4588-8490-fd6b4358ea00" providerId="ADAL" clId="{26F38E9A-0F63-493C-809F-9CC12A011FD1}" dt="2020-09-22T14:34:29.146" v="1166"/>
        <pc:sldMkLst>
          <pc:docMk/>
          <pc:sldMk cId="928800285" sldId="306"/>
        </pc:sldMkLst>
        <pc:picChg chg="add">
          <ac:chgData name="Sergio Parra Guerra" userId="2e76f66f-c483-4588-8490-fd6b4358ea00" providerId="ADAL" clId="{26F38E9A-0F63-493C-809F-9CC12A011FD1}" dt="2020-09-22T14:34:29.146" v="1166"/>
          <ac:picMkLst>
            <pc:docMk/>
            <pc:sldMk cId="928800285" sldId="306"/>
            <ac:picMk id="7170" creationId="{F1375E5A-A822-47A0-97C8-95813E22C346}"/>
          </ac:picMkLst>
        </pc:picChg>
      </pc:sldChg>
      <pc:sldChg chg="addSp">
        <pc:chgData name="Sergio Parra Guerra" userId="2e76f66f-c483-4588-8490-fd6b4358ea00" providerId="ADAL" clId="{26F38E9A-0F63-493C-809F-9CC12A011FD1}" dt="2020-09-22T14:35:18.272" v="1173"/>
        <pc:sldMkLst>
          <pc:docMk/>
          <pc:sldMk cId="1742346693" sldId="306"/>
        </pc:sldMkLst>
        <pc:picChg chg="add">
          <ac:chgData name="Sergio Parra Guerra" userId="2e76f66f-c483-4588-8490-fd6b4358ea00" providerId="ADAL" clId="{26F38E9A-0F63-493C-809F-9CC12A011FD1}" dt="2020-09-22T14:35:18.272" v="1173"/>
          <ac:picMkLst>
            <pc:docMk/>
            <pc:sldMk cId="1742346693" sldId="306"/>
            <ac:picMk id="9218" creationId="{CC851F99-A7DC-472D-A98F-0A51418A5770}"/>
          </ac:picMkLst>
        </pc:picChg>
      </pc:sldChg>
      <pc:sldChg chg="addSp delSp modSp add del mod modNotesTx">
        <pc:chgData name="Sergio Parra Guerra" userId="2e76f66f-c483-4588-8490-fd6b4358ea00" providerId="ADAL" clId="{26F38E9A-0F63-493C-809F-9CC12A011FD1}" dt="2020-09-22T23:15:57.241" v="3073" actId="1076"/>
        <pc:sldMkLst>
          <pc:docMk/>
          <pc:sldMk cId="3284420964" sldId="306"/>
        </pc:sldMkLst>
        <pc:spChg chg="mod">
          <ac:chgData name="Sergio Parra Guerra" userId="2e76f66f-c483-4588-8490-fd6b4358ea00" providerId="ADAL" clId="{26F38E9A-0F63-493C-809F-9CC12A011FD1}" dt="2020-09-22T00:33:09.099" v="1068" actId="20577"/>
          <ac:spMkLst>
            <pc:docMk/>
            <pc:sldMk cId="3284420964" sldId="306"/>
            <ac:spMk id="5" creationId="{0F5D4E1C-BECE-4044-8955-F7990D60F576}"/>
          </ac:spMkLst>
        </pc:spChg>
        <pc:spChg chg="add mod">
          <ac:chgData name="Sergio Parra Guerra" userId="2e76f66f-c483-4588-8490-fd6b4358ea00" providerId="ADAL" clId="{26F38E9A-0F63-493C-809F-9CC12A011FD1}" dt="2020-09-22T23:15:57.241" v="3073" actId="1076"/>
          <ac:spMkLst>
            <pc:docMk/>
            <pc:sldMk cId="3284420964" sldId="306"/>
            <ac:spMk id="7" creationId="{4094CC94-AD85-44B6-B4E7-8C4B30944275}"/>
          </ac:spMkLst>
        </pc:spChg>
        <pc:picChg chg="add del mod">
          <ac:chgData name="Sergio Parra Guerra" userId="2e76f66f-c483-4588-8490-fd6b4358ea00" providerId="ADAL" clId="{26F38E9A-0F63-493C-809F-9CC12A011FD1}" dt="2020-09-22T14:38:31.618" v="1211"/>
          <ac:picMkLst>
            <pc:docMk/>
            <pc:sldMk cId="3284420964" sldId="306"/>
            <ac:picMk id="3" creationId="{2B60F46D-2320-44F5-9100-D644AE6B457B}"/>
          </ac:picMkLst>
        </pc:picChg>
        <pc:picChg chg="add mod">
          <ac:chgData name="Sergio Parra Guerra" userId="2e76f66f-c483-4588-8490-fd6b4358ea00" providerId="ADAL" clId="{26F38E9A-0F63-493C-809F-9CC12A011FD1}" dt="2020-09-22T14:42:06.360" v="1279" actId="1035"/>
          <ac:picMkLst>
            <pc:docMk/>
            <pc:sldMk cId="3284420964" sldId="306"/>
            <ac:picMk id="6" creationId="{277A4327-9EC8-40A6-A48F-4DD20230BEE6}"/>
          </ac:picMkLst>
        </pc:picChg>
        <pc:picChg chg="del mod">
          <ac:chgData name="Sergio Parra Guerra" userId="2e76f66f-c483-4588-8490-fd6b4358ea00" providerId="ADAL" clId="{26F38E9A-0F63-493C-809F-9CC12A011FD1}" dt="2020-09-22T14:35:17.705" v="1172" actId="478"/>
          <ac:picMkLst>
            <pc:docMk/>
            <pc:sldMk cId="3284420964" sldId="306"/>
            <ac:picMk id="8194" creationId="{BAA8D357-6CDC-4E3A-87F1-12ADDD8F55B6}"/>
          </ac:picMkLst>
        </pc:picChg>
        <pc:picChg chg="mod">
          <ac:chgData name="Sergio Parra Guerra" userId="2e76f66f-c483-4588-8490-fd6b4358ea00" providerId="ADAL" clId="{26F38E9A-0F63-493C-809F-9CC12A011FD1}" dt="2020-09-22T14:35:19.704" v="1176" actId="1076"/>
          <ac:picMkLst>
            <pc:docMk/>
            <pc:sldMk cId="3284420964" sldId="306"/>
            <ac:picMk id="9218" creationId="{CC851F99-A7DC-472D-A98F-0A51418A5770}"/>
          </ac:picMkLst>
        </pc:picChg>
      </pc:sldChg>
      <pc:sldChg chg="addSp">
        <pc:chgData name="Sergio Parra Guerra" userId="2e76f66f-c483-4588-8490-fd6b4358ea00" providerId="ADAL" clId="{26F38E9A-0F63-493C-809F-9CC12A011FD1}" dt="2020-09-22T14:34:53.703" v="1169"/>
        <pc:sldMkLst>
          <pc:docMk/>
          <pc:sldMk cId="3800466237" sldId="306"/>
        </pc:sldMkLst>
        <pc:picChg chg="add">
          <ac:chgData name="Sergio Parra Guerra" userId="2e76f66f-c483-4588-8490-fd6b4358ea00" providerId="ADAL" clId="{26F38E9A-0F63-493C-809F-9CC12A011FD1}" dt="2020-09-22T14:34:53.703" v="1169"/>
          <ac:picMkLst>
            <pc:docMk/>
            <pc:sldMk cId="3800466237" sldId="306"/>
            <ac:picMk id="8194" creationId="{BAA8D357-6CDC-4E3A-87F1-12ADDD8F55B6}"/>
          </ac:picMkLst>
        </pc:picChg>
      </pc:sldChg>
      <pc:sldChg chg="addSp modSp add del mod modNotesTx">
        <pc:chgData name="Sergio Parra Guerra" userId="2e76f66f-c483-4588-8490-fd6b4358ea00" providerId="ADAL" clId="{26F38E9A-0F63-493C-809F-9CC12A011FD1}" dt="2020-09-22T23:15:48.978" v="3072" actId="1076"/>
        <pc:sldMkLst>
          <pc:docMk/>
          <pc:sldMk cId="358608397" sldId="307"/>
        </pc:sldMkLst>
        <pc:spChg chg="mod">
          <ac:chgData name="Sergio Parra Guerra" userId="2e76f66f-c483-4588-8490-fd6b4358ea00" providerId="ADAL" clId="{26F38E9A-0F63-493C-809F-9CC12A011FD1}" dt="2020-09-22T00:33:33.987" v="1082" actId="20577"/>
          <ac:spMkLst>
            <pc:docMk/>
            <pc:sldMk cId="358608397" sldId="307"/>
            <ac:spMk id="5" creationId="{0F5D4E1C-BECE-4044-8955-F7990D60F576}"/>
          </ac:spMkLst>
        </pc:spChg>
        <pc:spChg chg="add mod">
          <ac:chgData name="Sergio Parra Guerra" userId="2e76f66f-c483-4588-8490-fd6b4358ea00" providerId="ADAL" clId="{26F38E9A-0F63-493C-809F-9CC12A011FD1}" dt="2020-09-22T23:15:48.978" v="3072" actId="1076"/>
          <ac:spMkLst>
            <pc:docMk/>
            <pc:sldMk cId="358608397" sldId="307"/>
            <ac:spMk id="6" creationId="{48F93F80-70CF-474A-9369-7B503B4E7E26}"/>
          </ac:spMkLst>
        </pc:spChg>
        <pc:picChg chg="add mod">
          <ac:chgData name="Sergio Parra Guerra" userId="2e76f66f-c483-4588-8490-fd6b4358ea00" providerId="ADAL" clId="{26F38E9A-0F63-493C-809F-9CC12A011FD1}" dt="2020-09-22T14:42:16.962" v="1280" actId="1076"/>
          <ac:picMkLst>
            <pc:docMk/>
            <pc:sldMk cId="358608397" sldId="307"/>
            <ac:picMk id="3" creationId="{3B59E900-AE6D-427B-8D89-AF8BA7646B26}"/>
          </ac:picMkLst>
        </pc:picChg>
      </pc:sldChg>
      <pc:sldChg chg="addSp">
        <pc:chgData name="Sergio Parra Guerra" userId="2e76f66f-c483-4588-8490-fd6b4358ea00" providerId="ADAL" clId="{26F38E9A-0F63-493C-809F-9CC12A011FD1}" dt="2020-09-22T14:35:56.573" v="1181"/>
        <pc:sldMkLst>
          <pc:docMk/>
          <pc:sldMk cId="1881432547" sldId="307"/>
        </pc:sldMkLst>
        <pc:picChg chg="add">
          <ac:chgData name="Sergio Parra Guerra" userId="2e76f66f-c483-4588-8490-fd6b4358ea00" providerId="ADAL" clId="{26F38E9A-0F63-493C-809F-9CC12A011FD1}" dt="2020-09-22T14:35:56.573" v="1181"/>
          <ac:picMkLst>
            <pc:docMk/>
            <pc:sldMk cId="1881432547" sldId="307"/>
            <ac:picMk id="11266" creationId="{A66AC316-A0C8-4427-A610-2E390F7BA86F}"/>
          </ac:picMkLst>
        </pc:picChg>
      </pc:sldChg>
      <pc:sldChg chg="addSp">
        <pc:chgData name="Sergio Parra Guerra" userId="2e76f66f-c483-4588-8490-fd6b4358ea00" providerId="ADAL" clId="{26F38E9A-0F63-493C-809F-9CC12A011FD1}" dt="2020-09-22T14:35:37.229" v="1178"/>
        <pc:sldMkLst>
          <pc:docMk/>
          <pc:sldMk cId="3342699127" sldId="307"/>
        </pc:sldMkLst>
        <pc:picChg chg="add">
          <ac:chgData name="Sergio Parra Guerra" userId="2e76f66f-c483-4588-8490-fd6b4358ea00" providerId="ADAL" clId="{26F38E9A-0F63-493C-809F-9CC12A011FD1}" dt="2020-09-22T14:35:37.229" v="1178"/>
          <ac:picMkLst>
            <pc:docMk/>
            <pc:sldMk cId="3342699127" sldId="307"/>
            <ac:picMk id="10242" creationId="{97FA47E9-8262-4B04-854A-2B9294E77951}"/>
          </ac:picMkLst>
        </pc:picChg>
      </pc:sldChg>
      <pc:sldChg chg="addSp delSp modSp add mod modNotesTx">
        <pc:chgData name="Sergio Parra Guerra" userId="2e76f66f-c483-4588-8490-fd6b4358ea00" providerId="ADAL" clId="{26F38E9A-0F63-493C-809F-9CC12A011FD1}" dt="2020-09-22T23:46:23.257" v="3830" actId="122"/>
        <pc:sldMkLst>
          <pc:docMk/>
          <pc:sldMk cId="1521922813" sldId="308"/>
        </pc:sldMkLst>
        <pc:spChg chg="add mod">
          <ac:chgData name="Sergio Parra Guerra" userId="2e76f66f-c483-4588-8490-fd6b4358ea00" providerId="ADAL" clId="{26F38E9A-0F63-493C-809F-9CC12A011FD1}" dt="2020-09-22T23:46:23.257" v="3830" actId="122"/>
          <ac:spMkLst>
            <pc:docMk/>
            <pc:sldMk cId="1521922813" sldId="308"/>
            <ac:spMk id="4" creationId="{FAC06634-98E4-494D-9B64-51453856C927}"/>
          </ac:spMkLst>
        </pc:spChg>
        <pc:spChg chg="mod">
          <ac:chgData name="Sergio Parra Guerra" userId="2e76f66f-c483-4588-8490-fd6b4358ea00" providerId="ADAL" clId="{26F38E9A-0F63-493C-809F-9CC12A011FD1}" dt="2020-09-22T14:40:51.752" v="1235" actId="20577"/>
          <ac:spMkLst>
            <pc:docMk/>
            <pc:sldMk cId="1521922813" sldId="308"/>
            <ac:spMk id="5" creationId="{0F5D4E1C-BECE-4044-8955-F7990D60F576}"/>
          </ac:spMkLst>
        </pc:spChg>
        <pc:picChg chg="add mod">
          <ac:chgData name="Sergio Parra Guerra" userId="2e76f66f-c483-4588-8490-fd6b4358ea00" providerId="ADAL" clId="{26F38E9A-0F63-493C-809F-9CC12A011FD1}" dt="2020-09-22T14:41:51.284" v="1249" actId="1076"/>
          <ac:picMkLst>
            <pc:docMk/>
            <pc:sldMk cId="1521922813" sldId="308"/>
            <ac:picMk id="2" creationId="{1425D548-044F-466E-8D25-DE590D15CACF}"/>
          </ac:picMkLst>
        </pc:picChg>
        <pc:picChg chg="del">
          <ac:chgData name="Sergio Parra Guerra" userId="2e76f66f-c483-4588-8490-fd6b4358ea00" providerId="ADAL" clId="{26F38E9A-0F63-493C-809F-9CC12A011FD1}" dt="2020-09-22T14:40:54.089" v="1236" actId="478"/>
          <ac:picMkLst>
            <pc:docMk/>
            <pc:sldMk cId="1521922813" sldId="308"/>
            <ac:picMk id="3" creationId="{3B59E900-AE6D-427B-8D89-AF8BA7646B26}"/>
          </ac:picMkLst>
        </pc:picChg>
      </pc:sldChg>
      <pc:sldChg chg="addSp delSp modSp add mod ord">
        <pc:chgData name="Sergio Parra Guerra" userId="2e76f66f-c483-4588-8490-fd6b4358ea00" providerId="ADAL" clId="{26F38E9A-0F63-493C-809F-9CC12A011FD1}" dt="2020-09-22T23:53:59.522" v="4325" actId="20577"/>
        <pc:sldMkLst>
          <pc:docMk/>
          <pc:sldMk cId="1927624674" sldId="309"/>
        </pc:sldMkLst>
        <pc:spChg chg="mod">
          <ac:chgData name="Sergio Parra Guerra" userId="2e76f66f-c483-4588-8490-fd6b4358ea00" providerId="ADAL" clId="{26F38E9A-0F63-493C-809F-9CC12A011FD1}" dt="2020-09-22T21:52:12.771" v="1364" actId="20577"/>
          <ac:spMkLst>
            <pc:docMk/>
            <pc:sldMk cId="1927624674" sldId="309"/>
            <ac:spMk id="5" creationId="{0F5D4E1C-BECE-4044-8955-F7990D60F576}"/>
          </ac:spMkLst>
        </pc:spChg>
        <pc:spChg chg="add del mod">
          <ac:chgData name="Sergio Parra Guerra" userId="2e76f66f-c483-4588-8490-fd6b4358ea00" providerId="ADAL" clId="{26F38E9A-0F63-493C-809F-9CC12A011FD1}" dt="2020-09-22T23:48:34.406" v="3857" actId="478"/>
          <ac:spMkLst>
            <pc:docMk/>
            <pc:sldMk cId="1927624674" sldId="309"/>
            <ac:spMk id="9" creationId="{2C22519C-A2C6-4710-9853-5AF03828EFF7}"/>
          </ac:spMkLst>
        </pc:spChg>
        <pc:spChg chg="add del">
          <ac:chgData name="Sergio Parra Guerra" userId="2e76f66f-c483-4588-8490-fd6b4358ea00" providerId="ADAL" clId="{26F38E9A-0F63-493C-809F-9CC12A011FD1}" dt="2020-09-22T23:48:40.786" v="3859" actId="22"/>
          <ac:spMkLst>
            <pc:docMk/>
            <pc:sldMk cId="1927624674" sldId="309"/>
            <ac:spMk id="11" creationId="{A7772A7F-604F-4B8F-9330-A1E8CDF8B776}"/>
          </ac:spMkLst>
        </pc:spChg>
        <pc:spChg chg="add mod">
          <ac:chgData name="Sergio Parra Guerra" userId="2e76f66f-c483-4588-8490-fd6b4358ea00" providerId="ADAL" clId="{26F38E9A-0F63-493C-809F-9CC12A011FD1}" dt="2020-09-22T23:53:59.522" v="4325" actId="20577"/>
          <ac:spMkLst>
            <pc:docMk/>
            <pc:sldMk cId="1927624674" sldId="309"/>
            <ac:spMk id="13" creationId="{00ECEAE7-A947-48A9-B9FB-D0AFAD78BB23}"/>
          </ac:spMkLst>
        </pc:spChg>
        <pc:picChg chg="del">
          <ac:chgData name="Sergio Parra Guerra" userId="2e76f66f-c483-4588-8490-fd6b4358ea00" providerId="ADAL" clId="{26F38E9A-0F63-493C-809F-9CC12A011FD1}" dt="2020-09-22T21:52:14.511" v="1365" actId="478"/>
          <ac:picMkLst>
            <pc:docMk/>
            <pc:sldMk cId="1927624674" sldId="309"/>
            <ac:picMk id="2" creationId="{1425D548-044F-466E-8D25-DE590D15CACF}"/>
          </ac:picMkLst>
        </pc:picChg>
        <pc:picChg chg="add del mod">
          <ac:chgData name="Sergio Parra Guerra" userId="2e76f66f-c483-4588-8490-fd6b4358ea00" providerId="ADAL" clId="{26F38E9A-0F63-493C-809F-9CC12A011FD1}" dt="2020-09-22T22:30:39.117" v="2005" actId="478"/>
          <ac:picMkLst>
            <pc:docMk/>
            <pc:sldMk cId="1927624674" sldId="309"/>
            <ac:picMk id="4" creationId="{F9C3E956-90CD-4CF2-BF6C-791EB6936C18}"/>
          </ac:picMkLst>
        </pc:picChg>
        <pc:picChg chg="add mod">
          <ac:chgData name="Sergio Parra Guerra" userId="2e76f66f-c483-4588-8490-fd6b4358ea00" providerId="ADAL" clId="{26F38E9A-0F63-493C-809F-9CC12A011FD1}" dt="2020-09-22T22:30:51.138" v="2019" actId="1036"/>
          <ac:picMkLst>
            <pc:docMk/>
            <pc:sldMk cId="1927624674" sldId="309"/>
            <ac:picMk id="7" creationId="{7E8B0446-0BBD-4E60-9BB3-CF17B89E3801}"/>
          </ac:picMkLst>
        </pc:picChg>
      </pc:sldChg>
      <pc:sldChg chg="addSp delSp modSp add mod modNotesTx">
        <pc:chgData name="Sergio Parra Guerra" userId="2e76f66f-c483-4588-8490-fd6b4358ea00" providerId="ADAL" clId="{26F38E9A-0F63-493C-809F-9CC12A011FD1}" dt="2020-09-22T22:51:51.640" v="2550" actId="1076"/>
        <pc:sldMkLst>
          <pc:docMk/>
          <pc:sldMk cId="3473237256" sldId="310"/>
        </pc:sldMkLst>
        <pc:spChg chg="mod">
          <ac:chgData name="Sergio Parra Guerra" userId="2e76f66f-c483-4588-8490-fd6b4358ea00" providerId="ADAL" clId="{26F38E9A-0F63-493C-809F-9CC12A011FD1}" dt="2020-09-22T22:51:51.640" v="2550" actId="1076"/>
          <ac:spMkLst>
            <pc:docMk/>
            <pc:sldMk cId="3473237256" sldId="310"/>
            <ac:spMk id="4" creationId="{962C48FB-FDEF-4CF1-88C8-2122103ACA56}"/>
          </ac:spMkLst>
        </pc:spChg>
        <pc:spChg chg="mod">
          <ac:chgData name="Sergio Parra Guerra" userId="2e76f66f-c483-4588-8490-fd6b4358ea00" providerId="ADAL" clId="{26F38E9A-0F63-493C-809F-9CC12A011FD1}" dt="2020-09-22T22:51:13.826" v="2523" actId="1076"/>
          <ac:spMkLst>
            <pc:docMk/>
            <pc:sldMk cId="3473237256" sldId="310"/>
            <ac:spMk id="8" creationId="{4E6F8C5C-0441-4099-87BB-C1924405E3A7}"/>
          </ac:spMkLst>
        </pc:spChg>
        <pc:picChg chg="del">
          <ac:chgData name="Sergio Parra Guerra" userId="2e76f66f-c483-4588-8490-fd6b4358ea00" providerId="ADAL" clId="{26F38E9A-0F63-493C-809F-9CC12A011FD1}" dt="2020-09-22T22:33:55.606" v="2065" actId="478"/>
          <ac:picMkLst>
            <pc:docMk/>
            <pc:sldMk cId="3473237256" sldId="310"/>
            <ac:picMk id="3" creationId="{77BA910D-449C-4E25-A95C-CD59ECC58ADA}"/>
          </ac:picMkLst>
        </pc:picChg>
        <pc:picChg chg="add mod">
          <ac:chgData name="Sergio Parra Guerra" userId="2e76f66f-c483-4588-8490-fd6b4358ea00" providerId="ADAL" clId="{26F38E9A-0F63-493C-809F-9CC12A011FD1}" dt="2020-09-22T22:34:59.310" v="2069" actId="962"/>
          <ac:picMkLst>
            <pc:docMk/>
            <pc:sldMk cId="3473237256" sldId="310"/>
            <ac:picMk id="6" creationId="{C5875D70-2953-4AE8-8006-FDAD6AF0FBE2}"/>
          </ac:picMkLst>
        </pc:picChg>
      </pc:sldChg>
      <pc:sldChg chg="addSp">
        <pc:chgData name="Sergio Parra Guerra" userId="2e76f66f-c483-4588-8490-fd6b4358ea00" providerId="ADAL" clId="{26F38E9A-0F63-493C-809F-9CC12A011FD1}" dt="2020-09-22T22:41:01.948" v="2313"/>
        <pc:sldMkLst>
          <pc:docMk/>
          <pc:sldMk cId="1706131271" sldId="311"/>
        </pc:sldMkLst>
        <pc:picChg chg="add">
          <ac:chgData name="Sergio Parra Guerra" userId="2e76f66f-c483-4588-8490-fd6b4358ea00" providerId="ADAL" clId="{26F38E9A-0F63-493C-809F-9CC12A011FD1}" dt="2020-09-22T22:41:01.948" v="2313"/>
          <ac:picMkLst>
            <pc:docMk/>
            <pc:sldMk cId="1706131271" sldId="311"/>
            <ac:picMk id="12290" creationId="{829BBA42-A436-45D0-BE39-E21DD90D1ACC}"/>
          </ac:picMkLst>
        </pc:picChg>
      </pc:sldChg>
      <pc:sldChg chg="addSp delSp modSp add del mod modNotesTx">
        <pc:chgData name="Sergio Parra Guerra" userId="2e76f66f-c483-4588-8490-fd6b4358ea00" providerId="ADAL" clId="{26F38E9A-0F63-493C-809F-9CC12A011FD1}" dt="2020-09-22T22:46:10.111" v="2445" actId="20577"/>
        <pc:sldMkLst>
          <pc:docMk/>
          <pc:sldMk cId="2631920282" sldId="311"/>
        </pc:sldMkLst>
        <pc:spChg chg="del">
          <ac:chgData name="Sergio Parra Guerra" userId="2e76f66f-c483-4588-8490-fd6b4358ea00" providerId="ADAL" clId="{26F38E9A-0F63-493C-809F-9CC12A011FD1}" dt="2020-09-22T22:39:36.639" v="2283" actId="478"/>
          <ac:spMkLst>
            <pc:docMk/>
            <pc:sldMk cId="2631920282" sldId="311"/>
            <ac:spMk id="4" creationId="{962C48FB-FDEF-4CF1-88C8-2122103ACA56}"/>
          </ac:spMkLst>
        </pc:spChg>
        <pc:spChg chg="mod">
          <ac:chgData name="Sergio Parra Guerra" userId="2e76f66f-c483-4588-8490-fd6b4358ea00" providerId="ADAL" clId="{26F38E9A-0F63-493C-809F-9CC12A011FD1}" dt="2020-09-22T22:39:33.022" v="2281" actId="20577"/>
          <ac:spMkLst>
            <pc:docMk/>
            <pc:sldMk cId="2631920282" sldId="311"/>
            <ac:spMk id="5" creationId="{0F5D4E1C-BECE-4044-8955-F7990D60F576}"/>
          </ac:spMkLst>
        </pc:spChg>
        <pc:spChg chg="del">
          <ac:chgData name="Sergio Parra Guerra" userId="2e76f66f-c483-4588-8490-fd6b4358ea00" providerId="ADAL" clId="{26F38E9A-0F63-493C-809F-9CC12A011FD1}" dt="2020-09-22T22:39:36.639" v="2283" actId="478"/>
          <ac:spMkLst>
            <pc:docMk/>
            <pc:sldMk cId="2631920282" sldId="311"/>
            <ac:spMk id="8" creationId="{4E6F8C5C-0441-4099-87BB-C1924405E3A7}"/>
          </ac:spMkLst>
        </pc:spChg>
        <pc:spChg chg="add del">
          <ac:chgData name="Sergio Parra Guerra" userId="2e76f66f-c483-4588-8490-fd6b4358ea00" providerId="ADAL" clId="{26F38E9A-0F63-493C-809F-9CC12A011FD1}" dt="2020-09-22T22:40:07.372" v="2290" actId="22"/>
          <ac:spMkLst>
            <pc:docMk/>
            <pc:sldMk cId="2631920282" sldId="311"/>
            <ac:spMk id="9" creationId="{34800FAF-7BB0-4DC2-9446-E78DB9E58729}"/>
          </ac:spMkLst>
        </pc:spChg>
        <pc:spChg chg="add mod">
          <ac:chgData name="Sergio Parra Guerra" userId="2e76f66f-c483-4588-8490-fd6b4358ea00" providerId="ADAL" clId="{26F38E9A-0F63-493C-809F-9CC12A011FD1}" dt="2020-09-22T22:40:27.184" v="2296" actId="1076"/>
          <ac:spMkLst>
            <pc:docMk/>
            <pc:sldMk cId="2631920282" sldId="311"/>
            <ac:spMk id="11" creationId="{63A6A94D-8D0C-446B-8A10-096176E00F20}"/>
          </ac:spMkLst>
        </pc:spChg>
        <pc:spChg chg="add mod">
          <ac:chgData name="Sergio Parra Guerra" userId="2e76f66f-c483-4588-8490-fd6b4358ea00" providerId="ADAL" clId="{26F38E9A-0F63-493C-809F-9CC12A011FD1}" dt="2020-09-22T22:40:44.170" v="2312" actId="20577"/>
          <ac:spMkLst>
            <pc:docMk/>
            <pc:sldMk cId="2631920282" sldId="311"/>
            <ac:spMk id="13" creationId="{E858BCA8-95E0-415B-ADEE-6775AC079D6C}"/>
          </ac:spMkLst>
        </pc:spChg>
        <pc:picChg chg="add mod">
          <ac:chgData name="Sergio Parra Guerra" userId="2e76f66f-c483-4588-8490-fd6b4358ea00" providerId="ADAL" clId="{26F38E9A-0F63-493C-809F-9CC12A011FD1}" dt="2020-09-22T22:41:09.183" v="2316" actId="1076"/>
          <ac:picMkLst>
            <pc:docMk/>
            <pc:sldMk cId="2631920282" sldId="311"/>
            <ac:picMk id="3" creationId="{2DC1CF82-E798-4361-9597-E705199A725A}"/>
          </ac:picMkLst>
        </pc:picChg>
        <pc:picChg chg="del">
          <ac:chgData name="Sergio Parra Guerra" userId="2e76f66f-c483-4588-8490-fd6b4358ea00" providerId="ADAL" clId="{26F38E9A-0F63-493C-809F-9CC12A011FD1}" dt="2020-09-22T22:39:33.955" v="2282" actId="478"/>
          <ac:picMkLst>
            <pc:docMk/>
            <pc:sldMk cId="2631920282" sldId="311"/>
            <ac:picMk id="6" creationId="{C5875D70-2953-4AE8-8006-FDAD6AF0FBE2}"/>
          </ac:picMkLst>
        </pc:picChg>
        <pc:picChg chg="mod">
          <ac:chgData name="Sergio Parra Guerra" userId="2e76f66f-c483-4588-8490-fd6b4358ea00" providerId="ADAL" clId="{26F38E9A-0F63-493C-809F-9CC12A011FD1}" dt="2020-09-22T22:41:11.950" v="2317" actId="1076"/>
          <ac:picMkLst>
            <pc:docMk/>
            <pc:sldMk cId="2631920282" sldId="311"/>
            <ac:picMk id="12290" creationId="{829BBA42-A436-45D0-BE39-E21DD90D1ACC}"/>
          </ac:picMkLst>
        </pc:picChg>
      </pc:sldChg>
      <pc:sldChg chg="addSp">
        <pc:chgData name="Sergio Parra Guerra" userId="2e76f66f-c483-4588-8490-fd6b4358ea00" providerId="ADAL" clId="{26F38E9A-0F63-493C-809F-9CC12A011FD1}" dt="2020-09-22T22:43:07.447" v="2404"/>
        <pc:sldMkLst>
          <pc:docMk/>
          <pc:sldMk cId="53779924" sldId="312"/>
        </pc:sldMkLst>
        <pc:spChg chg="add">
          <ac:chgData name="Sergio Parra Guerra" userId="2e76f66f-c483-4588-8490-fd6b4358ea00" providerId="ADAL" clId="{26F38E9A-0F63-493C-809F-9CC12A011FD1}" dt="2020-09-22T22:43:07.447" v="2404"/>
          <ac:spMkLst>
            <pc:docMk/>
            <pc:sldMk cId="53779924" sldId="312"/>
            <ac:spMk id="2" creationId="{EF90E6B2-6C04-4F6B-AF9D-3A070091A671}"/>
          </ac:spMkLst>
        </pc:spChg>
      </pc:sldChg>
      <pc:sldChg chg="addSp">
        <pc:chgData name="Sergio Parra Guerra" userId="2e76f66f-c483-4588-8490-fd6b4358ea00" providerId="ADAL" clId="{26F38E9A-0F63-493C-809F-9CC12A011FD1}" dt="2020-09-22T22:42:57.116" v="2399"/>
        <pc:sldMkLst>
          <pc:docMk/>
          <pc:sldMk cId="1005080959" sldId="312"/>
        </pc:sldMkLst>
        <pc:spChg chg="add">
          <ac:chgData name="Sergio Parra Guerra" userId="2e76f66f-c483-4588-8490-fd6b4358ea00" providerId="ADAL" clId="{26F38E9A-0F63-493C-809F-9CC12A011FD1}" dt="2020-09-22T22:42:57.116" v="2399"/>
          <ac:spMkLst>
            <pc:docMk/>
            <pc:sldMk cId="1005080959" sldId="312"/>
            <ac:spMk id="2" creationId="{4229FB86-E65D-41B7-AF76-7AC9BA6632D3}"/>
          </ac:spMkLst>
        </pc:spChg>
      </pc:sldChg>
      <pc:sldChg chg="delSp modSp add del mod modNotesTx">
        <pc:chgData name="Sergio Parra Guerra" userId="2e76f66f-c483-4588-8490-fd6b4358ea00" providerId="ADAL" clId="{26F38E9A-0F63-493C-809F-9CC12A011FD1}" dt="2020-09-22T22:47:32.579" v="2479" actId="20577"/>
        <pc:sldMkLst>
          <pc:docMk/>
          <pc:sldMk cId="1719947453" sldId="312"/>
        </pc:sldMkLst>
        <pc:spChg chg="mod">
          <ac:chgData name="Sergio Parra Guerra" userId="2e76f66f-c483-4588-8490-fd6b4358ea00" providerId="ADAL" clId="{26F38E9A-0F63-493C-809F-9CC12A011FD1}" dt="2020-09-22T22:42:59.273" v="2402" actId="14100"/>
          <ac:spMkLst>
            <pc:docMk/>
            <pc:sldMk cId="1719947453" sldId="312"/>
            <ac:spMk id="2" creationId="{4229FB86-E65D-41B7-AF76-7AC9BA6632D3}"/>
          </ac:spMkLst>
        </pc:spChg>
        <pc:spChg chg="mod">
          <ac:chgData name="Sergio Parra Guerra" userId="2e76f66f-c483-4588-8490-fd6b4358ea00" providerId="ADAL" clId="{26F38E9A-0F63-493C-809F-9CC12A011FD1}" dt="2020-09-22T22:41:39.420" v="2319"/>
          <ac:spMkLst>
            <pc:docMk/>
            <pc:sldMk cId="1719947453" sldId="312"/>
            <ac:spMk id="11" creationId="{63A6A94D-8D0C-446B-8A10-096176E00F20}"/>
          </ac:spMkLst>
        </pc:spChg>
        <pc:spChg chg="mod">
          <ac:chgData name="Sergio Parra Guerra" userId="2e76f66f-c483-4588-8490-fd6b4358ea00" providerId="ADAL" clId="{26F38E9A-0F63-493C-809F-9CC12A011FD1}" dt="2020-09-22T22:42:26.880" v="2395" actId="1076"/>
          <ac:spMkLst>
            <pc:docMk/>
            <pc:sldMk cId="1719947453" sldId="312"/>
            <ac:spMk id="13" creationId="{E858BCA8-95E0-415B-ADEE-6775AC079D6C}"/>
          </ac:spMkLst>
        </pc:spChg>
        <pc:picChg chg="del">
          <ac:chgData name="Sergio Parra Guerra" userId="2e76f66f-c483-4588-8490-fd6b4358ea00" providerId="ADAL" clId="{26F38E9A-0F63-493C-809F-9CC12A011FD1}" dt="2020-09-22T22:41:41.487" v="2320" actId="478"/>
          <ac:picMkLst>
            <pc:docMk/>
            <pc:sldMk cId="1719947453" sldId="312"/>
            <ac:picMk id="3" creationId="{2DC1CF82-E798-4361-9597-E705199A725A}"/>
          </ac:picMkLst>
        </pc:picChg>
        <pc:picChg chg="del">
          <ac:chgData name="Sergio Parra Guerra" userId="2e76f66f-c483-4588-8490-fd6b4358ea00" providerId="ADAL" clId="{26F38E9A-0F63-493C-809F-9CC12A011FD1}" dt="2020-09-22T22:41:42.012" v="2321" actId="478"/>
          <ac:picMkLst>
            <pc:docMk/>
            <pc:sldMk cId="1719947453" sldId="312"/>
            <ac:picMk id="12290" creationId="{829BBA42-A436-45D0-BE39-E21DD90D1ACC}"/>
          </ac:picMkLst>
        </pc:picChg>
        <pc:picChg chg="mod">
          <ac:chgData name="Sergio Parra Guerra" userId="2e76f66f-c483-4588-8490-fd6b4358ea00" providerId="ADAL" clId="{26F38E9A-0F63-493C-809F-9CC12A011FD1}" dt="2020-09-22T22:43:39.648" v="2414" actId="1076"/>
          <ac:picMkLst>
            <pc:docMk/>
            <pc:sldMk cId="1719947453" sldId="312"/>
            <ac:picMk id="13314" creationId="{CD546ED0-E7E1-4A95-988A-81389B6EFCDE}"/>
          </ac:picMkLst>
        </pc:picChg>
        <pc:picChg chg="mod">
          <ac:chgData name="Sergio Parra Guerra" userId="2e76f66f-c483-4588-8490-fd6b4358ea00" providerId="ADAL" clId="{26F38E9A-0F63-493C-809F-9CC12A011FD1}" dt="2020-09-22T22:43:41.015" v="2415" actId="1076"/>
          <ac:picMkLst>
            <pc:docMk/>
            <pc:sldMk cId="1719947453" sldId="312"/>
            <ac:picMk id="17410" creationId="{D40ED1AC-2959-4388-A6C7-FCBB0B1CF910}"/>
          </ac:picMkLst>
        </pc:picChg>
      </pc:sldChg>
      <pc:sldChg chg="addSp">
        <pc:chgData name="Sergio Parra Guerra" userId="2e76f66f-c483-4588-8490-fd6b4358ea00" providerId="ADAL" clId="{26F38E9A-0F63-493C-809F-9CC12A011FD1}" dt="2020-09-22T22:42:51.579" v="2396"/>
        <pc:sldMkLst>
          <pc:docMk/>
          <pc:sldMk cId="2481161164" sldId="312"/>
        </pc:sldMkLst>
        <pc:spChg chg="add">
          <ac:chgData name="Sergio Parra Guerra" userId="2e76f66f-c483-4588-8490-fd6b4358ea00" providerId="ADAL" clId="{26F38E9A-0F63-493C-809F-9CC12A011FD1}" dt="2020-09-22T22:42:51.579" v="2396"/>
          <ac:spMkLst>
            <pc:docMk/>
            <pc:sldMk cId="2481161164" sldId="312"/>
            <ac:spMk id="2" creationId="{274E4376-C4A9-460E-AAEF-84989EC60B5B}"/>
          </ac:spMkLst>
        </pc:spChg>
      </pc:sldChg>
      <pc:sldChg chg="addSp">
        <pc:chgData name="Sergio Parra Guerra" userId="2e76f66f-c483-4588-8490-fd6b4358ea00" providerId="ADAL" clId="{26F38E9A-0F63-493C-809F-9CC12A011FD1}" dt="2020-09-22T22:43:25.106" v="2407"/>
        <pc:sldMkLst>
          <pc:docMk/>
          <pc:sldMk cId="4104708315" sldId="312"/>
        </pc:sldMkLst>
        <pc:picChg chg="add">
          <ac:chgData name="Sergio Parra Guerra" userId="2e76f66f-c483-4588-8490-fd6b4358ea00" providerId="ADAL" clId="{26F38E9A-0F63-493C-809F-9CC12A011FD1}" dt="2020-09-22T22:43:25.106" v="2407"/>
          <ac:picMkLst>
            <pc:docMk/>
            <pc:sldMk cId="4104708315" sldId="312"/>
            <ac:picMk id="17410" creationId="{D40ED1AC-2959-4388-A6C7-FCBB0B1CF910}"/>
          </ac:picMkLst>
        </pc:picChg>
      </pc:sldChg>
      <pc:sldChg chg="addSp">
        <pc:chgData name="Sergio Parra Guerra" userId="2e76f66f-c483-4588-8490-fd6b4358ea00" providerId="ADAL" clId="{26F38E9A-0F63-493C-809F-9CC12A011FD1}" dt="2020-09-22T22:42:22.206" v="2392"/>
        <pc:sldMkLst>
          <pc:docMk/>
          <pc:sldMk cId="4133146369" sldId="312"/>
        </pc:sldMkLst>
        <pc:picChg chg="add">
          <ac:chgData name="Sergio Parra Guerra" userId="2e76f66f-c483-4588-8490-fd6b4358ea00" providerId="ADAL" clId="{26F38E9A-0F63-493C-809F-9CC12A011FD1}" dt="2020-09-22T22:42:22.206" v="2392"/>
          <ac:picMkLst>
            <pc:docMk/>
            <pc:sldMk cId="4133146369" sldId="312"/>
            <ac:picMk id="13314" creationId="{CD546ED0-E7E1-4A95-988A-81389B6EFCDE}"/>
          </ac:picMkLst>
        </pc:picChg>
      </pc:sldChg>
      <pc:sldChg chg="addSp">
        <pc:chgData name="Sergio Parra Guerra" userId="2e76f66f-c483-4588-8490-fd6b4358ea00" providerId="ADAL" clId="{26F38E9A-0F63-493C-809F-9CC12A011FD1}" dt="2020-09-22T22:45:11.914" v="2420"/>
        <pc:sldMkLst>
          <pc:docMk/>
          <pc:sldMk cId="361678702" sldId="313"/>
        </pc:sldMkLst>
        <pc:picChg chg="add">
          <ac:chgData name="Sergio Parra Guerra" userId="2e76f66f-c483-4588-8490-fd6b4358ea00" providerId="ADAL" clId="{26F38E9A-0F63-493C-809F-9CC12A011FD1}" dt="2020-09-22T22:45:11.914" v="2420"/>
          <ac:picMkLst>
            <pc:docMk/>
            <pc:sldMk cId="361678702" sldId="313"/>
            <ac:picMk id="19458" creationId="{4C17B44B-E6A9-466E-81D9-C3918781284C}"/>
          </ac:picMkLst>
        </pc:picChg>
      </pc:sldChg>
      <pc:sldChg chg="modSp add del mod modNotesTx">
        <pc:chgData name="Sergio Parra Guerra" userId="2e76f66f-c483-4588-8490-fd6b4358ea00" providerId="ADAL" clId="{26F38E9A-0F63-493C-809F-9CC12A011FD1}" dt="2020-09-22T22:49:56.594" v="2521" actId="20577"/>
        <pc:sldMkLst>
          <pc:docMk/>
          <pc:sldMk cId="582853735" sldId="313"/>
        </pc:sldMkLst>
        <pc:spChg chg="mod">
          <ac:chgData name="Sergio Parra Guerra" userId="2e76f66f-c483-4588-8490-fd6b4358ea00" providerId="ADAL" clId="{26F38E9A-0F63-493C-809F-9CC12A011FD1}" dt="2020-09-22T22:41:57.661" v="2349" actId="20577"/>
          <ac:spMkLst>
            <pc:docMk/>
            <pc:sldMk cId="582853735" sldId="313"/>
            <ac:spMk id="11" creationId="{63A6A94D-8D0C-446B-8A10-096176E00F20}"/>
          </ac:spMkLst>
        </pc:spChg>
        <pc:spChg chg="mod">
          <ac:chgData name="Sergio Parra Guerra" userId="2e76f66f-c483-4588-8490-fd6b4358ea00" providerId="ADAL" clId="{26F38E9A-0F63-493C-809F-9CC12A011FD1}" dt="2020-09-22T22:45:04.209" v="2419" actId="1076"/>
          <ac:spMkLst>
            <pc:docMk/>
            <pc:sldMk cId="582853735" sldId="313"/>
            <ac:spMk id="13" creationId="{E858BCA8-95E0-415B-ADEE-6775AC079D6C}"/>
          </ac:spMkLst>
        </pc:spChg>
        <pc:picChg chg="mod">
          <ac:chgData name="Sergio Parra Guerra" userId="2e76f66f-c483-4588-8490-fd6b4358ea00" providerId="ADAL" clId="{26F38E9A-0F63-493C-809F-9CC12A011FD1}" dt="2020-09-22T22:45:01.959" v="2418" actId="1076"/>
          <ac:picMkLst>
            <pc:docMk/>
            <pc:sldMk cId="582853735" sldId="313"/>
            <ac:picMk id="18434" creationId="{EB401361-43EE-41A7-9095-388F1B05C89B}"/>
          </ac:picMkLst>
        </pc:picChg>
        <pc:picChg chg="mod">
          <ac:chgData name="Sergio Parra Guerra" userId="2e76f66f-c483-4588-8490-fd6b4358ea00" providerId="ADAL" clId="{26F38E9A-0F63-493C-809F-9CC12A011FD1}" dt="2020-09-22T22:48:16.880" v="2483" actId="1076"/>
          <ac:picMkLst>
            <pc:docMk/>
            <pc:sldMk cId="582853735" sldId="313"/>
            <ac:picMk id="19458" creationId="{4C17B44B-E6A9-466E-81D9-C3918781284C}"/>
          </ac:picMkLst>
        </pc:picChg>
      </pc:sldChg>
      <pc:sldChg chg="addSp">
        <pc:chgData name="Sergio Parra Guerra" userId="2e76f66f-c483-4588-8490-fd6b4358ea00" providerId="ADAL" clId="{26F38E9A-0F63-493C-809F-9CC12A011FD1}" dt="2020-09-22T22:44:59.639" v="2416"/>
        <pc:sldMkLst>
          <pc:docMk/>
          <pc:sldMk cId="4214816365" sldId="313"/>
        </pc:sldMkLst>
        <pc:picChg chg="add">
          <ac:chgData name="Sergio Parra Guerra" userId="2e76f66f-c483-4588-8490-fd6b4358ea00" providerId="ADAL" clId="{26F38E9A-0F63-493C-809F-9CC12A011FD1}" dt="2020-09-22T22:44:59.639" v="2416"/>
          <ac:picMkLst>
            <pc:docMk/>
            <pc:sldMk cId="4214816365" sldId="313"/>
            <ac:picMk id="18434" creationId="{EB401361-43EE-41A7-9095-388F1B05C89B}"/>
          </ac:picMkLst>
        </pc:picChg>
      </pc:sldChg>
      <pc:sldChg chg="addSp delSp modSp add mod ord modNotesTx">
        <pc:chgData name="Sergio Parra Guerra" userId="2e76f66f-c483-4588-8490-fd6b4358ea00" providerId="ADAL" clId="{26F38E9A-0F63-493C-809F-9CC12A011FD1}" dt="2020-09-22T23:47:55.255" v="3841" actId="20577"/>
        <pc:sldMkLst>
          <pc:docMk/>
          <pc:sldMk cId="3955380420" sldId="314"/>
        </pc:sldMkLst>
        <pc:spChg chg="mod">
          <ac:chgData name="Sergio Parra Guerra" userId="2e76f66f-c483-4588-8490-fd6b4358ea00" providerId="ADAL" clId="{26F38E9A-0F63-493C-809F-9CC12A011FD1}" dt="2020-09-22T23:12:42.291" v="3056" actId="20577"/>
          <ac:spMkLst>
            <pc:docMk/>
            <pc:sldMk cId="3955380420" sldId="314"/>
            <ac:spMk id="5" creationId="{0F5D4E1C-BECE-4044-8955-F7990D60F576}"/>
          </ac:spMkLst>
        </pc:spChg>
        <pc:spChg chg="add del">
          <ac:chgData name="Sergio Parra Guerra" userId="2e76f66f-c483-4588-8490-fd6b4358ea00" providerId="ADAL" clId="{26F38E9A-0F63-493C-809F-9CC12A011FD1}" dt="2020-09-22T23:12:35.203" v="3020" actId="22"/>
          <ac:spMkLst>
            <pc:docMk/>
            <pc:sldMk cId="3955380420" sldId="314"/>
            <ac:spMk id="6" creationId="{4276BD6F-3C59-4E8C-A525-31602449A302}"/>
          </ac:spMkLst>
        </pc:spChg>
        <pc:picChg chg="add mod">
          <ac:chgData name="Sergio Parra Guerra" userId="2e76f66f-c483-4588-8490-fd6b4358ea00" providerId="ADAL" clId="{26F38E9A-0F63-493C-809F-9CC12A011FD1}" dt="2020-09-22T23:14:02.988" v="3071" actId="1036"/>
          <ac:picMkLst>
            <pc:docMk/>
            <pc:sldMk cId="3955380420" sldId="314"/>
            <ac:picMk id="4" creationId="{CF2C8868-2880-4C97-BECB-0E4FBEBE4BFF}"/>
          </ac:picMkLst>
        </pc:picChg>
        <pc:picChg chg="add del">
          <ac:chgData name="Sergio Parra Guerra" userId="2e76f66f-c483-4588-8490-fd6b4358ea00" providerId="ADAL" clId="{26F38E9A-0F63-493C-809F-9CC12A011FD1}" dt="2020-09-22T23:12:50.135" v="3057" actId="478"/>
          <ac:picMkLst>
            <pc:docMk/>
            <pc:sldMk cId="3955380420" sldId="314"/>
            <ac:picMk id="8" creationId="{1632712D-EC7B-407A-AE5E-1181148D0EE0}"/>
          </ac:picMkLst>
        </pc:picChg>
      </pc:sldChg>
      <pc:sldChg chg="modSp add mod">
        <pc:chgData name="Sergio Parra Guerra" userId="2e76f66f-c483-4588-8490-fd6b4358ea00" providerId="ADAL" clId="{26F38E9A-0F63-493C-809F-9CC12A011FD1}" dt="2020-09-22T23:46:04.406" v="3787" actId="20577"/>
        <pc:sldMkLst>
          <pc:docMk/>
          <pc:sldMk cId="3207572774" sldId="315"/>
        </pc:sldMkLst>
        <pc:spChg chg="mod">
          <ac:chgData name="Sergio Parra Guerra" userId="2e76f66f-c483-4588-8490-fd6b4358ea00" providerId="ADAL" clId="{26F38E9A-0F63-493C-809F-9CC12A011FD1}" dt="2020-09-22T23:46:04.406" v="3787" actId="20577"/>
          <ac:spMkLst>
            <pc:docMk/>
            <pc:sldMk cId="3207572774" sldId="315"/>
            <ac:spMk id="4" creationId="{FAC06634-98E4-494D-9B64-51453856C92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24/09/2020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s-es/azure/azure-functions/durable/durable-functions-overview?tabs=csharp#chain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s-es/azure/azure-functions/durable/durable-functions-overview?tabs=csharp#fan-in-ou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s-es/azure/azure-functions/durable/durable-functions-overview?tabs=csharp#async-http"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s-es/azure/azure-functions/functions-bindings-timer" TargetMode="External"/><Relationship Id="rId4" Type="http://schemas.openxmlformats.org/officeDocument/2006/relationships/hyperlink" Target="https://docs.microsoft.com/es-es/azure/azure-functions/durable/durable-functions-overview?tabs=csharp#monitorin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s-es/azure/azure-functions/durable/durable-functions-overview?tabs=csharp#huma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s-es/azure/azure-functions/durable/durable-functions-overview?tabs=csharp#aggregator" TargetMode="External"/><Relationship Id="rId5" Type="http://schemas.openxmlformats.org/officeDocument/2006/relationships/hyperlink" Target="https://docs.microsoft.com/es-es/azure/azure-functions/durable/durable-functions-external-events" TargetMode="External"/><Relationship Id="rId4" Type="http://schemas.openxmlformats.org/officeDocument/2006/relationships/hyperlink" Target="https://docs.microsoft.com/es-es/azure/azure-functions/durable/durable-functions-timer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s-es/azure/app-service/scripts/cli-continuous-deployment-vsts" TargetMode="External"/><Relationship Id="rId3" Type="http://schemas.openxmlformats.org/officeDocument/2006/relationships/hyperlink" Target="https://docs.microsoft.com/es-es/azure/azure-functions/functions-triggers-bindings" TargetMode="External"/><Relationship Id="rId7" Type="http://schemas.openxmlformats.org/officeDocument/2006/relationships/hyperlink" Target="https://docs.microsoft.com/es-es/azure/app-service/scripts/cli-continuous-deployment-github"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s-es/azure/azure-functions/functions-overview#pricing" TargetMode="External"/><Relationship Id="rId11" Type="http://schemas.openxmlformats.org/officeDocument/2006/relationships/hyperlink" Target="https://github.com/azure/azure-webjobs-sdk-script" TargetMode="External"/><Relationship Id="rId5" Type="http://schemas.openxmlformats.org/officeDocument/2006/relationships/hyperlink" Target="https://docs.microsoft.com/es-es/azure/azure-functions/supported-languages" TargetMode="External"/><Relationship Id="rId10" Type="http://schemas.openxmlformats.org/officeDocument/2006/relationships/hyperlink" Target="https://docs.microsoft.com/es-es/azure/azure-functions/durable/durable-functions-overview" TargetMode="External"/><Relationship Id="rId4" Type="http://schemas.openxmlformats.org/officeDocument/2006/relationships/hyperlink" Target="https://azure.microsoft.com/solutions/serverless/" TargetMode="External"/><Relationship Id="rId9" Type="http://schemas.openxmlformats.org/officeDocument/2006/relationships/hyperlink" Target="https://docs.microsoft.com/es-es/azure/app-service/deploy-local-git"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s-es/azure/azure-functions/durable/durable-functions-overview?tabs=csharp#aggregator" TargetMode="External"/><Relationship Id="rId3" Type="http://schemas.openxmlformats.org/officeDocument/2006/relationships/hyperlink" Target="https://docs.microsoft.com/es-es/azure/azure-functions/durable/durable-functions-overview?tabs=csharp#chaining" TargetMode="External"/><Relationship Id="rId7" Type="http://schemas.openxmlformats.org/officeDocument/2006/relationships/hyperlink" Target="https://docs.microsoft.com/es-es/azure/azure-functions/durable/durable-functions-overview?tabs=csharp#huma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s-es/azure/azure-functions/durable/durable-functions-overview?tabs=csharp#monitoring" TargetMode="External"/><Relationship Id="rId5" Type="http://schemas.openxmlformats.org/officeDocument/2006/relationships/hyperlink" Target="https://docs.microsoft.com/es-es/azure/azure-functions/durable/durable-functions-overview?tabs=csharp#async-http" TargetMode="External"/><Relationship Id="rId4" Type="http://schemas.openxmlformats.org/officeDocument/2006/relationships/hyperlink" Target="https://docs.microsoft.com/es-es/azure/azure-functions/durable/durable-functions-overview?tabs=csharp#fan-in-ou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lvl="0" indent="-342900">
              <a:lnSpc>
                <a:spcPct val="120000"/>
              </a:lnSpc>
              <a:buFont typeface="Symbol" panose="05050102010706020507" pitchFamily="18" charset="2"/>
              <a:buChar char=""/>
            </a:pP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Function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chaining</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p>
          <a:p>
            <a:pPr marL="457200" lvl="1" indent="0">
              <a:lnSpc>
                <a:spcPct val="120000"/>
              </a:lnSpc>
              <a:buFont typeface="Symbol" panose="05050102010706020507" pitchFamily="18" charset="2"/>
              <a:buNone/>
            </a:pPr>
            <a:r>
              <a:rPr lang="en-US" sz="2800" b="0" i="0">
                <a:solidFill>
                  <a:srgbClr val="171717"/>
                </a:solidFill>
                <a:effectLst/>
                <a:latin typeface="Segoe UI" panose="020B0502040204020203" pitchFamily="34" charset="0"/>
              </a:rPr>
              <a:t>In the function chaining pattern, a sequence of functions executes in a specific order. In this pattern, the output of one function is applied to the input of another function.</a:t>
            </a:r>
          </a:p>
          <a:p>
            <a:pPr marL="457200" lvl="1" indent="0">
              <a:lnSpc>
                <a:spcPct val="120000"/>
              </a:lnSpc>
              <a:buFont typeface="Symbol" panose="05050102010706020507" pitchFamily="18" charset="2"/>
              <a:buNone/>
            </a:pP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nSpc>
                <a:spcPct val="120000"/>
              </a:lnSpc>
              <a:buFont typeface="Symbol" panose="05050102010706020507" pitchFamily="18" charset="2"/>
              <a:buChar char=""/>
            </a:pP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4"/>
              </a:rPr>
              <a:t>Fan-</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4"/>
              </a:rPr>
              <a:t>out</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4"/>
              </a:rPr>
              <a:t>/fan-in</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 </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r>
              <a:rPr lang="en-US" b="0" i="0">
                <a:solidFill>
                  <a:srgbClr val="171717"/>
                </a:solidFill>
                <a:effectLst/>
                <a:latin typeface="Segoe UI" panose="020B0502040204020203" pitchFamily="34" charset="0"/>
              </a:rPr>
              <a:t>            In the fan out/fan in pattern, you execute multiple functions in parallel and then wait for all functions to finish. Often, some aggregation work is done on the results that are returned from the functions.</a:t>
            </a:r>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2999766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lvl="0" indent="-342900">
              <a:lnSpc>
                <a:spcPct val="120000"/>
              </a:lnSpc>
              <a:buFont typeface="Symbol" panose="05050102010706020507" pitchFamily="18" charset="2"/>
              <a:buChar char=""/>
            </a:pP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Async</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 HTTP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APIs</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p>
          <a:p>
            <a:pPr marL="0" lvl="0" indent="0">
              <a:lnSpc>
                <a:spcPct val="120000"/>
              </a:lnSpc>
              <a:buFont typeface="Symbol" panose="05050102010706020507" pitchFamily="18" charset="2"/>
              <a:buNone/>
            </a:pPr>
            <a:r>
              <a:rPr lang="en-US" sz="2800" b="0" i="0">
                <a:solidFill>
                  <a:srgbClr val="171717"/>
                </a:solidFill>
                <a:effectLst/>
                <a:latin typeface="Segoe UI" panose="020B0502040204020203" pitchFamily="34" charset="0"/>
              </a:rPr>
              <a:t>            The async HTTP API pattern addresses the problem of coordinating the state of long-running operations with external clients. A common way to implement this pattern is by having an HTTP endpoint trigger the long-running action. Then, redirect the client to a status endpoint that the client polls to learn when the operation is finished</a:t>
            </a:r>
            <a:endPar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endParaRPr>
          </a:p>
          <a:p>
            <a:pPr marL="342900" lvl="0" indent="-342900">
              <a:lnSpc>
                <a:spcPct val="120000"/>
              </a:lnSpc>
              <a:buFont typeface="Symbol" panose="05050102010706020507" pitchFamily="18" charset="2"/>
              <a:buChar char=""/>
            </a:pP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nSpc>
                <a:spcPct val="120000"/>
              </a:lnSpc>
              <a:buFont typeface="Symbol" panose="05050102010706020507" pitchFamily="18" charset="2"/>
              <a:buChar char=""/>
            </a:pP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4"/>
              </a:rPr>
              <a:t>Monitoring</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 </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r>
              <a:rPr lang="en-US" b="0" i="0">
                <a:solidFill>
                  <a:srgbClr val="171717"/>
                </a:solidFill>
                <a:effectLst/>
                <a:latin typeface="Segoe UI" panose="020B0502040204020203" pitchFamily="34" charset="0"/>
              </a:rPr>
              <a:t>          The monitor pattern refers to a flexible, recurring process in a workflow. An example is polling until specific conditions are met. You can use a regular </a:t>
            </a:r>
            <a:r>
              <a:rPr lang="en-US" b="0" i="0" u="none" strike="noStrike">
                <a:solidFill>
                  <a:srgbClr val="171717"/>
                </a:solidFill>
                <a:effectLst/>
                <a:latin typeface="Segoe UI" panose="020B0502040204020203" pitchFamily="34" charset="0"/>
                <a:hlinkClick r:id="rId5"/>
              </a:rPr>
              <a:t>timer trigger</a:t>
            </a:r>
            <a:r>
              <a:rPr lang="en-US" b="0" i="0">
                <a:solidFill>
                  <a:srgbClr val="171717"/>
                </a:solidFill>
                <a:effectLst/>
                <a:latin typeface="Segoe UI" panose="020B0502040204020203" pitchFamily="34" charset="0"/>
              </a:rPr>
              <a:t> to address a basic scenario, such as a periodic cleanup job,</a:t>
            </a:r>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1687479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lvl="0" indent="-342900">
              <a:lnSpc>
                <a:spcPct val="120000"/>
              </a:lnSpc>
              <a:buFont typeface="Symbol" panose="05050102010706020507" pitchFamily="18" charset="2"/>
              <a:buChar char=""/>
            </a:pP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Human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interaction</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p>
          <a:p>
            <a:pPr marL="0" lvl="0" indent="0">
              <a:lnSpc>
                <a:spcPct val="120000"/>
              </a:lnSpc>
              <a:buFont typeface="Symbol" panose="05050102010706020507" pitchFamily="18" charset="2"/>
              <a:buNone/>
            </a:pPr>
            <a:r>
              <a:rPr lang="en-US" sz="2800" b="0" i="0">
                <a:solidFill>
                  <a:srgbClr val="171717"/>
                </a:solidFill>
                <a:effectLst/>
                <a:latin typeface="Segoe UI" panose="020B0502040204020203" pitchFamily="34" charset="0"/>
              </a:rPr>
              <a:t>               You can implement the pattern in this example by using an orchestrator function. The orchestrator uses a </a:t>
            </a:r>
            <a:r>
              <a:rPr lang="en-US" sz="2800" b="0" i="0" u="none" strike="noStrike">
                <a:solidFill>
                  <a:srgbClr val="171717"/>
                </a:solidFill>
                <a:effectLst/>
                <a:latin typeface="Segoe UI" panose="020B0502040204020203" pitchFamily="34" charset="0"/>
                <a:hlinkClick r:id="rId4"/>
              </a:rPr>
              <a:t>durable timer</a:t>
            </a:r>
            <a:r>
              <a:rPr lang="en-US" sz="2800" b="0" i="0">
                <a:solidFill>
                  <a:srgbClr val="171717"/>
                </a:solidFill>
                <a:effectLst/>
                <a:latin typeface="Segoe UI" panose="020B0502040204020203" pitchFamily="34" charset="0"/>
              </a:rPr>
              <a:t> to request approval. The orchestrator escalates if timeout occurs. The orchestrator waits for an </a:t>
            </a:r>
            <a:r>
              <a:rPr lang="en-US" sz="2800" b="0" i="0" u="none" strike="noStrike">
                <a:solidFill>
                  <a:srgbClr val="171717"/>
                </a:solidFill>
                <a:effectLst/>
                <a:latin typeface="Segoe UI" panose="020B0502040204020203" pitchFamily="34" charset="0"/>
                <a:hlinkClick r:id="rId5"/>
              </a:rPr>
              <a:t>external event</a:t>
            </a:r>
            <a:r>
              <a:rPr lang="en-US" sz="2800" b="0" i="0">
                <a:solidFill>
                  <a:srgbClr val="171717"/>
                </a:solidFill>
                <a:effectLst/>
                <a:latin typeface="Segoe UI" panose="020B0502040204020203" pitchFamily="34" charset="0"/>
              </a:rPr>
              <a:t>, such as a notification that's generated by a human interaction.</a:t>
            </a:r>
            <a:endPar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endParaRPr>
          </a:p>
          <a:p>
            <a:pPr marL="342900" lvl="0" indent="-342900">
              <a:lnSpc>
                <a:spcPct val="120000"/>
              </a:lnSpc>
              <a:buFont typeface="Symbol" panose="05050102010706020507" pitchFamily="18" charset="2"/>
              <a:buChar char=""/>
            </a:pP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nSpc>
                <a:spcPct val="120000"/>
              </a:lnSpc>
              <a:spcAft>
                <a:spcPts val="800"/>
              </a:spcAft>
              <a:buFont typeface="Symbol" panose="05050102010706020507" pitchFamily="18" charset="2"/>
              <a:buChar char=""/>
            </a:pP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6"/>
              </a:rPr>
              <a:t>Aggregator</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6"/>
              </a:rPr>
              <a:t>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6"/>
              </a:rPr>
              <a:t>stateful</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6"/>
              </a:rPr>
              <a:t>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6"/>
              </a:rPr>
              <a:t>entities</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6"/>
              </a:rPr>
              <a:t>)</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r>
              <a:rPr lang="en-US"/>
              <a:t>               The data being aggregated may come from multiple sources, may be delivered in batches, or may be scattered over long-periods of time. The aggregator might need to take action on event data as it arrives, and external clients may need to query the aggregated data.</a:t>
            </a: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2412778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69875">
              <a:lnSpc>
                <a:spcPct val="120000"/>
              </a:lnSpc>
              <a:spcAft>
                <a:spcPts val="800"/>
              </a:spcAft>
            </a:pP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Las principales características de estos servicios son:</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gn="just">
              <a:lnSpc>
                <a:spcPct val="120000"/>
              </a:lnSpc>
              <a:spcAft>
                <a:spcPts val="600"/>
              </a:spcAft>
              <a:buFont typeface="Symbol" panose="05050102010706020507" pitchFamily="18" charset="2"/>
              <a:buChar char=""/>
            </a:pPr>
            <a:r>
              <a:rPr lang="es-ES" sz="1800" b="1">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Durabilidad y elevada disponibilidad</a:t>
            </a:r>
            <a:r>
              <a:rPr lang="es-E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 La redundancia garantiza que los datos están seguros en caso de errores de hardware transitorios. También puede optar por replicar datos entre centros de datos o regiones geográficas para obtener protección adicional frente a catástrofes locales o desastres naturales. Los datos replicados de esta manera permanecen con una alta disponibilidad en caso de una interrupción inesperada.</a:t>
            </a:r>
            <a:endParaRPr lang="en-U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endParaRPr>
          </a:p>
          <a:p>
            <a:pPr marL="342900" lvl="0" indent="-342900" algn="just">
              <a:lnSpc>
                <a:spcPct val="120000"/>
              </a:lnSpc>
              <a:spcAft>
                <a:spcPts val="600"/>
              </a:spcAft>
              <a:buFont typeface="Symbol" panose="05050102010706020507" pitchFamily="18" charset="2"/>
              <a:buChar char=""/>
            </a:pPr>
            <a:r>
              <a:rPr lang="es-ES" sz="1800" b="1">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Seguridad</a:t>
            </a:r>
            <a:r>
              <a:rPr lang="es-E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 Todos los datos escritos en una cuenta de Azure Storage se cifran mediante el servicio. Azure Storage proporciona un control pormenorizado sobre quién tiene acceso a los datos.</a:t>
            </a:r>
            <a:endParaRPr lang="en-U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endParaRPr>
          </a:p>
          <a:p>
            <a:pPr marL="342900" lvl="0" indent="-342900" algn="just">
              <a:lnSpc>
                <a:spcPct val="120000"/>
              </a:lnSpc>
              <a:spcAft>
                <a:spcPts val="600"/>
              </a:spcAft>
              <a:buFont typeface="Symbol" panose="05050102010706020507" pitchFamily="18" charset="2"/>
              <a:buChar char=""/>
            </a:pPr>
            <a:r>
              <a:rPr lang="es-ES" sz="1800" b="1">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Escalabilidad</a:t>
            </a:r>
            <a:r>
              <a:rPr lang="es-E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 Azure Storage está diseñado para poderse escalar de forma masiva para satisfacer las necesidades de rendimiento y almacenamiento de datos de las aplicaciones de hoy en día.</a:t>
            </a:r>
            <a:endParaRPr lang="en-U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endParaRPr>
          </a:p>
          <a:p>
            <a:pPr marL="342900" lvl="0" indent="-342900" algn="just">
              <a:lnSpc>
                <a:spcPct val="120000"/>
              </a:lnSpc>
              <a:spcAft>
                <a:spcPts val="600"/>
              </a:spcAft>
              <a:buFont typeface="Symbol" panose="05050102010706020507" pitchFamily="18" charset="2"/>
              <a:buChar char=""/>
            </a:pPr>
            <a:r>
              <a:rPr lang="es-ES" sz="1800" b="1">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Administración</a:t>
            </a:r>
            <a:r>
              <a:rPr lang="es-E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 Azure controla automáticamente el mantenimiento, las actualizaciones y los problemas críticos del hardware.</a:t>
            </a:r>
            <a:endParaRPr lang="en-U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endParaRPr>
          </a:p>
          <a:p>
            <a:pPr marL="342900" lvl="0" indent="-342900" algn="just">
              <a:lnSpc>
                <a:spcPct val="120000"/>
              </a:lnSpc>
              <a:spcAft>
                <a:spcPts val="600"/>
              </a:spcAft>
              <a:buFont typeface="Symbol" panose="05050102010706020507" pitchFamily="18" charset="2"/>
              <a:buChar char=""/>
            </a:pPr>
            <a:r>
              <a:rPr lang="es-ES" sz="1800" b="1">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Accesibilidad</a:t>
            </a:r>
            <a:r>
              <a:rPr lang="es-E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 Es posible acceder a los datos de Azure Storage desde cualquier parte del mundo a través de HTTP o HTTPS. </a:t>
            </a:r>
            <a:endParaRPr lang="en-US" sz="1800">
              <a:solidFill>
                <a:srgbClr val="404040"/>
              </a:solidFill>
              <a:effectLst/>
              <a:latin typeface="Segoe UI" panose="020B0502040204020203" pitchFamily="34" charset="0"/>
              <a:ea typeface="Segoe UI Light" panose="020B0502040204020203" pitchFamily="34" charset="0"/>
              <a:cs typeface="Symbol" panose="05050102010706020507" pitchFamily="18" charset="2"/>
            </a:endParaRPr>
          </a:p>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659175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69875">
              <a:lnSpc>
                <a:spcPct val="120000"/>
              </a:lnSpc>
              <a:spcAft>
                <a:spcPts val="800"/>
              </a:spcAft>
            </a:pPr>
            <a:r>
              <a:rPr lang="es-ES" sz="1800" b="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Azure Cosmos DB</a:t>
            </a: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 es un servicio de base de datos </a:t>
            </a:r>
            <a:r>
              <a:rPr lang="es-ES" sz="1800"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multimodelo</a:t>
            </a: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 (admite de forma nativa modelos de datos de documentos, pares clave-valor, grafos y en columnas) distribuido y con escalado horizontal que permite distribuir datos de forma global sobre cualquier número de regiones de Azure, con un proceso transparente de escalado y replicación de los datos. </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269875">
              <a:lnSpc>
                <a:spcPct val="120000"/>
              </a:lnSpc>
              <a:spcAft>
                <a:spcPts val="800"/>
              </a:spcAft>
            </a:pP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También se garantizan valores de latencia inferiores a 10 milisegundos en el percentil 99 en cualquier parte del mundo, además ofrece varios modelos de coherencia bien definidos para ajustar el rendimiento y garantiza alta disponibilidad con hospedaje múltiple.</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269875">
              <a:lnSpc>
                <a:spcPct val="120000"/>
              </a:lnSpc>
              <a:spcAft>
                <a:spcPts val="800"/>
              </a:spcAft>
            </a:pP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A nivel de funcionalidad, Azure Cosmos DB indexa datos automáticamente sin que haya que ocuparse de la administración de esquemas ni de índices.</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170999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endParaRPr lang="en-US"/>
          </a:p>
          <a:p>
            <a:pPr algn="l"/>
            <a:r>
              <a:rPr lang="en-US" b="1" i="0">
                <a:solidFill>
                  <a:srgbClr val="171717"/>
                </a:solidFill>
                <a:effectLst/>
                <a:latin typeface="Segoe UI" panose="020B0502040204020203" pitchFamily="34" charset="0"/>
              </a:rPr>
              <a:t>What does Application Insights monitor?</a:t>
            </a:r>
          </a:p>
          <a:p>
            <a:pPr algn="l"/>
            <a:r>
              <a:rPr lang="en-US" b="0" i="0">
                <a:solidFill>
                  <a:srgbClr val="171717"/>
                </a:solidFill>
                <a:effectLst/>
                <a:latin typeface="Segoe UI" panose="020B0502040204020203" pitchFamily="34" charset="0"/>
              </a:rPr>
              <a:t>Application Insights is aimed at the development team, to help you understand how your app is performing and how it's being used. It monitors:</a:t>
            </a:r>
          </a:p>
          <a:p>
            <a:pPr algn="l">
              <a:buFont typeface="Arial" panose="020B0604020202020204" pitchFamily="34" charset="0"/>
              <a:buChar char="•"/>
            </a:pPr>
            <a:r>
              <a:rPr lang="en-US" b="1" i="0">
                <a:solidFill>
                  <a:srgbClr val="171717"/>
                </a:solidFill>
                <a:effectLst/>
                <a:latin typeface="Segoe UI" panose="020B0502040204020203" pitchFamily="34" charset="0"/>
              </a:rPr>
              <a:t>Request rates, response times, and failure rates</a:t>
            </a:r>
            <a:r>
              <a:rPr lang="en-US" b="0" i="0">
                <a:solidFill>
                  <a:srgbClr val="171717"/>
                </a:solidFill>
                <a:effectLst/>
                <a:latin typeface="Segoe UI" panose="020B0502040204020203" pitchFamily="34" charset="0"/>
              </a:rPr>
              <a:t> - Find out which pages are most popular, at what times of day, and where your users are. See which pages perform best. If your response times and failure rates go high when there are more requests, then perhaps you have a resourcing problem.</a:t>
            </a:r>
          </a:p>
          <a:p>
            <a:pPr algn="l">
              <a:buFont typeface="Arial" panose="020B0604020202020204" pitchFamily="34" charset="0"/>
              <a:buChar char="•"/>
            </a:pPr>
            <a:r>
              <a:rPr lang="en-US" b="1" i="0">
                <a:solidFill>
                  <a:srgbClr val="171717"/>
                </a:solidFill>
                <a:effectLst/>
                <a:latin typeface="Segoe UI" panose="020B0502040204020203" pitchFamily="34" charset="0"/>
              </a:rPr>
              <a:t>Dependency rates, response times, and failure rates</a:t>
            </a:r>
            <a:r>
              <a:rPr lang="en-US" b="0" i="0">
                <a:solidFill>
                  <a:srgbClr val="171717"/>
                </a:solidFill>
                <a:effectLst/>
                <a:latin typeface="Segoe UI" panose="020B0502040204020203" pitchFamily="34" charset="0"/>
              </a:rPr>
              <a:t> - Find out whether external services are slowing you down.</a:t>
            </a:r>
          </a:p>
          <a:p>
            <a:pPr algn="l">
              <a:buFont typeface="Arial" panose="020B0604020202020204" pitchFamily="34" charset="0"/>
              <a:buChar char="•"/>
            </a:pPr>
            <a:r>
              <a:rPr lang="en-US" b="1" i="0">
                <a:solidFill>
                  <a:srgbClr val="171717"/>
                </a:solidFill>
                <a:effectLst/>
                <a:latin typeface="Segoe UI" panose="020B0502040204020203" pitchFamily="34" charset="0"/>
              </a:rPr>
              <a:t>Exceptions</a:t>
            </a:r>
            <a:r>
              <a:rPr lang="en-US" b="0" i="0">
                <a:solidFill>
                  <a:srgbClr val="171717"/>
                </a:solidFill>
                <a:effectLst/>
                <a:latin typeface="Segoe UI" panose="020B0502040204020203" pitchFamily="34" charset="0"/>
              </a:rPr>
              <a:t> - Analyze the aggregated statistics, or pick specific instances and drill into the stack trace and related requests. Both server and browser exceptions are reported.</a:t>
            </a:r>
          </a:p>
          <a:p>
            <a:pPr algn="l">
              <a:buFont typeface="Arial" panose="020B0604020202020204" pitchFamily="34" charset="0"/>
              <a:buChar char="•"/>
            </a:pPr>
            <a:r>
              <a:rPr lang="en-US" b="1" i="0">
                <a:solidFill>
                  <a:srgbClr val="171717"/>
                </a:solidFill>
                <a:effectLst/>
                <a:latin typeface="Segoe UI" panose="020B0502040204020203" pitchFamily="34" charset="0"/>
              </a:rPr>
              <a:t>Page views and load performance</a:t>
            </a:r>
            <a:r>
              <a:rPr lang="en-US" b="0" i="0">
                <a:solidFill>
                  <a:srgbClr val="171717"/>
                </a:solidFill>
                <a:effectLst/>
                <a:latin typeface="Segoe UI" panose="020B0502040204020203" pitchFamily="34" charset="0"/>
              </a:rPr>
              <a:t> - reported by your users' browsers.</a:t>
            </a:r>
          </a:p>
          <a:p>
            <a:pPr algn="l">
              <a:buFont typeface="Arial" panose="020B0604020202020204" pitchFamily="34" charset="0"/>
              <a:buChar char="•"/>
            </a:pPr>
            <a:r>
              <a:rPr lang="en-US" b="1" i="0">
                <a:solidFill>
                  <a:srgbClr val="171717"/>
                </a:solidFill>
                <a:effectLst/>
                <a:latin typeface="Segoe UI" panose="020B0502040204020203" pitchFamily="34" charset="0"/>
              </a:rPr>
              <a:t>AJAX calls</a:t>
            </a:r>
            <a:r>
              <a:rPr lang="en-US" b="0" i="0">
                <a:solidFill>
                  <a:srgbClr val="171717"/>
                </a:solidFill>
                <a:effectLst/>
                <a:latin typeface="Segoe UI" panose="020B0502040204020203" pitchFamily="34" charset="0"/>
              </a:rPr>
              <a:t> from web pages - rates, response times, and failure rates.</a:t>
            </a:r>
          </a:p>
          <a:p>
            <a:pPr algn="l">
              <a:buFont typeface="Arial" panose="020B0604020202020204" pitchFamily="34" charset="0"/>
              <a:buChar char="•"/>
            </a:pPr>
            <a:r>
              <a:rPr lang="en-US" b="1" i="0">
                <a:solidFill>
                  <a:srgbClr val="171717"/>
                </a:solidFill>
                <a:effectLst/>
                <a:latin typeface="Segoe UI" panose="020B0502040204020203" pitchFamily="34" charset="0"/>
              </a:rPr>
              <a:t>User and session counts</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1" i="0">
                <a:solidFill>
                  <a:srgbClr val="171717"/>
                </a:solidFill>
                <a:effectLst/>
                <a:latin typeface="Segoe UI" panose="020B0502040204020203" pitchFamily="34" charset="0"/>
              </a:rPr>
              <a:t>Performance counters</a:t>
            </a:r>
            <a:r>
              <a:rPr lang="en-US" b="0" i="0">
                <a:solidFill>
                  <a:srgbClr val="171717"/>
                </a:solidFill>
                <a:effectLst/>
                <a:latin typeface="Segoe UI" panose="020B0502040204020203" pitchFamily="34" charset="0"/>
              </a:rPr>
              <a:t> from your Windows or Linux server machines, such as CPU, memory, and network usage.</a:t>
            </a:r>
          </a:p>
          <a:p>
            <a:pPr algn="l">
              <a:buFont typeface="Arial" panose="020B0604020202020204" pitchFamily="34" charset="0"/>
              <a:buChar char="•"/>
            </a:pPr>
            <a:r>
              <a:rPr lang="en-US" b="1" i="0">
                <a:solidFill>
                  <a:srgbClr val="171717"/>
                </a:solidFill>
                <a:effectLst/>
                <a:latin typeface="Segoe UI" panose="020B0502040204020203" pitchFamily="34" charset="0"/>
              </a:rPr>
              <a:t>Host diagnostics</a:t>
            </a:r>
            <a:r>
              <a:rPr lang="en-US" b="0" i="0">
                <a:solidFill>
                  <a:srgbClr val="171717"/>
                </a:solidFill>
                <a:effectLst/>
                <a:latin typeface="Segoe UI" panose="020B0502040204020203" pitchFamily="34" charset="0"/>
              </a:rPr>
              <a:t> from Docker or Azure.</a:t>
            </a:r>
          </a:p>
          <a:p>
            <a:pPr algn="l">
              <a:buFont typeface="Arial" panose="020B0604020202020204" pitchFamily="34" charset="0"/>
              <a:buChar char="•"/>
            </a:pPr>
            <a:r>
              <a:rPr lang="en-US" b="1" i="0">
                <a:solidFill>
                  <a:srgbClr val="171717"/>
                </a:solidFill>
                <a:effectLst/>
                <a:latin typeface="Segoe UI" panose="020B0502040204020203" pitchFamily="34" charset="0"/>
              </a:rPr>
              <a:t>Diagnostic trace logs</a:t>
            </a:r>
            <a:r>
              <a:rPr lang="en-US" b="0" i="0">
                <a:solidFill>
                  <a:srgbClr val="171717"/>
                </a:solidFill>
                <a:effectLst/>
                <a:latin typeface="Segoe UI" panose="020B0502040204020203" pitchFamily="34" charset="0"/>
              </a:rPr>
              <a:t> from your app - so that you can correlate trace events with requests.</a:t>
            </a:r>
          </a:p>
          <a:p>
            <a:pPr algn="l">
              <a:buFont typeface="Arial" panose="020B0604020202020204" pitchFamily="34" charset="0"/>
              <a:buChar char="•"/>
            </a:pPr>
            <a:r>
              <a:rPr lang="en-US" b="1" i="0">
                <a:solidFill>
                  <a:srgbClr val="171717"/>
                </a:solidFill>
                <a:effectLst/>
                <a:latin typeface="Segoe UI" panose="020B0502040204020203" pitchFamily="34" charset="0"/>
              </a:rPr>
              <a:t>Custom events and metrics</a:t>
            </a:r>
            <a:r>
              <a:rPr lang="en-US" b="0" i="0">
                <a:solidFill>
                  <a:srgbClr val="171717"/>
                </a:solidFill>
                <a:effectLst/>
                <a:latin typeface="Segoe UI" panose="020B0502040204020203" pitchFamily="34" charset="0"/>
              </a:rPr>
              <a:t> that you write yourself in the client or server code, to track business events such as items sold or games won.</a:t>
            </a:r>
          </a:p>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17</a:t>
            </a:fld>
            <a:endParaRPr lang="es-ES_tradnl"/>
          </a:p>
        </p:txBody>
      </p:sp>
    </p:spTree>
    <p:extLst>
      <p:ext uri="{BB962C8B-B14F-4D97-AF65-F5344CB8AC3E}">
        <p14:creationId xmlns:p14="http://schemas.microsoft.com/office/powerpoint/2010/main" val="3751100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endParaRPr lang="en-US"/>
          </a:p>
          <a:p>
            <a:pPr algn="l"/>
            <a:r>
              <a:rPr lang="en-US" b="1" i="0">
                <a:solidFill>
                  <a:srgbClr val="171717"/>
                </a:solidFill>
                <a:effectLst/>
                <a:latin typeface="Segoe UI" panose="020B0502040204020203" pitchFamily="34" charset="0"/>
              </a:rPr>
              <a:t>What does Application Insights monitor?</a:t>
            </a:r>
          </a:p>
          <a:p>
            <a:pPr algn="l"/>
            <a:r>
              <a:rPr lang="en-US" b="0" i="0">
                <a:solidFill>
                  <a:srgbClr val="171717"/>
                </a:solidFill>
                <a:effectLst/>
                <a:latin typeface="Segoe UI" panose="020B0502040204020203" pitchFamily="34" charset="0"/>
              </a:rPr>
              <a:t>Application Insights is aimed at the development team, to help you understand how your app is performing and how it's being used. It monitors:</a:t>
            </a:r>
          </a:p>
          <a:p>
            <a:pPr algn="l">
              <a:buFont typeface="Arial" panose="020B0604020202020204" pitchFamily="34" charset="0"/>
              <a:buChar char="•"/>
            </a:pPr>
            <a:r>
              <a:rPr lang="en-US" b="1" i="0">
                <a:solidFill>
                  <a:srgbClr val="171717"/>
                </a:solidFill>
                <a:effectLst/>
                <a:latin typeface="Segoe UI" panose="020B0502040204020203" pitchFamily="34" charset="0"/>
              </a:rPr>
              <a:t>Request rates, response times, and failure rates</a:t>
            </a:r>
            <a:r>
              <a:rPr lang="en-US" b="0" i="0">
                <a:solidFill>
                  <a:srgbClr val="171717"/>
                </a:solidFill>
                <a:effectLst/>
                <a:latin typeface="Segoe UI" panose="020B0502040204020203" pitchFamily="34" charset="0"/>
              </a:rPr>
              <a:t> - Find out which pages are most popular, at what times of day, and where your users are. See which pages perform best. If your response times and failure rates go high when there are more requests, then perhaps you have a resourcing problem.</a:t>
            </a:r>
          </a:p>
          <a:p>
            <a:pPr algn="l">
              <a:buFont typeface="Arial" panose="020B0604020202020204" pitchFamily="34" charset="0"/>
              <a:buChar char="•"/>
            </a:pPr>
            <a:r>
              <a:rPr lang="en-US" b="1" i="0">
                <a:solidFill>
                  <a:srgbClr val="171717"/>
                </a:solidFill>
                <a:effectLst/>
                <a:latin typeface="Segoe UI" panose="020B0502040204020203" pitchFamily="34" charset="0"/>
              </a:rPr>
              <a:t>Dependency rates, response times, and failure rates</a:t>
            </a:r>
            <a:r>
              <a:rPr lang="en-US" b="0" i="0">
                <a:solidFill>
                  <a:srgbClr val="171717"/>
                </a:solidFill>
                <a:effectLst/>
                <a:latin typeface="Segoe UI" panose="020B0502040204020203" pitchFamily="34" charset="0"/>
              </a:rPr>
              <a:t> - Find out whether external services are slowing you down.</a:t>
            </a:r>
          </a:p>
          <a:p>
            <a:pPr algn="l">
              <a:buFont typeface="Arial" panose="020B0604020202020204" pitchFamily="34" charset="0"/>
              <a:buChar char="•"/>
            </a:pPr>
            <a:r>
              <a:rPr lang="en-US" b="1" i="0">
                <a:solidFill>
                  <a:srgbClr val="171717"/>
                </a:solidFill>
                <a:effectLst/>
                <a:latin typeface="Segoe UI" panose="020B0502040204020203" pitchFamily="34" charset="0"/>
              </a:rPr>
              <a:t>Exceptions</a:t>
            </a:r>
            <a:r>
              <a:rPr lang="en-US" b="0" i="0">
                <a:solidFill>
                  <a:srgbClr val="171717"/>
                </a:solidFill>
                <a:effectLst/>
                <a:latin typeface="Segoe UI" panose="020B0502040204020203" pitchFamily="34" charset="0"/>
              </a:rPr>
              <a:t> - Analyze the aggregated statistics, or pick specific instances and drill into the stack trace and related requests. Both server and browser exceptions are reported.</a:t>
            </a:r>
          </a:p>
          <a:p>
            <a:pPr algn="l">
              <a:buFont typeface="Arial" panose="020B0604020202020204" pitchFamily="34" charset="0"/>
              <a:buChar char="•"/>
            </a:pPr>
            <a:r>
              <a:rPr lang="en-US" b="1" i="0">
                <a:solidFill>
                  <a:srgbClr val="171717"/>
                </a:solidFill>
                <a:effectLst/>
                <a:latin typeface="Segoe UI" panose="020B0502040204020203" pitchFamily="34" charset="0"/>
              </a:rPr>
              <a:t>Page views and load performance</a:t>
            </a:r>
            <a:r>
              <a:rPr lang="en-US" b="0" i="0">
                <a:solidFill>
                  <a:srgbClr val="171717"/>
                </a:solidFill>
                <a:effectLst/>
                <a:latin typeface="Segoe UI" panose="020B0502040204020203" pitchFamily="34" charset="0"/>
              </a:rPr>
              <a:t> - reported by your users' browsers.</a:t>
            </a:r>
          </a:p>
          <a:p>
            <a:pPr algn="l">
              <a:buFont typeface="Arial" panose="020B0604020202020204" pitchFamily="34" charset="0"/>
              <a:buChar char="•"/>
            </a:pPr>
            <a:r>
              <a:rPr lang="en-US" b="1" i="0">
                <a:solidFill>
                  <a:srgbClr val="171717"/>
                </a:solidFill>
                <a:effectLst/>
                <a:latin typeface="Segoe UI" panose="020B0502040204020203" pitchFamily="34" charset="0"/>
              </a:rPr>
              <a:t>AJAX calls</a:t>
            </a:r>
            <a:r>
              <a:rPr lang="en-US" b="0" i="0">
                <a:solidFill>
                  <a:srgbClr val="171717"/>
                </a:solidFill>
                <a:effectLst/>
                <a:latin typeface="Segoe UI" panose="020B0502040204020203" pitchFamily="34" charset="0"/>
              </a:rPr>
              <a:t> from web pages - rates, response times, and failure rates.</a:t>
            </a:r>
          </a:p>
          <a:p>
            <a:pPr algn="l">
              <a:buFont typeface="Arial" panose="020B0604020202020204" pitchFamily="34" charset="0"/>
              <a:buChar char="•"/>
            </a:pPr>
            <a:r>
              <a:rPr lang="en-US" b="1" i="0">
                <a:solidFill>
                  <a:srgbClr val="171717"/>
                </a:solidFill>
                <a:effectLst/>
                <a:latin typeface="Segoe UI" panose="020B0502040204020203" pitchFamily="34" charset="0"/>
              </a:rPr>
              <a:t>User and session counts</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1" i="0">
                <a:solidFill>
                  <a:srgbClr val="171717"/>
                </a:solidFill>
                <a:effectLst/>
                <a:latin typeface="Segoe UI" panose="020B0502040204020203" pitchFamily="34" charset="0"/>
              </a:rPr>
              <a:t>Performance counters</a:t>
            </a:r>
            <a:r>
              <a:rPr lang="en-US" b="0" i="0">
                <a:solidFill>
                  <a:srgbClr val="171717"/>
                </a:solidFill>
                <a:effectLst/>
                <a:latin typeface="Segoe UI" panose="020B0502040204020203" pitchFamily="34" charset="0"/>
              </a:rPr>
              <a:t> from your Windows or Linux server machines, such as CPU, memory, and network usage.</a:t>
            </a:r>
          </a:p>
          <a:p>
            <a:pPr algn="l">
              <a:buFont typeface="Arial" panose="020B0604020202020204" pitchFamily="34" charset="0"/>
              <a:buChar char="•"/>
            </a:pPr>
            <a:r>
              <a:rPr lang="en-US" b="1" i="0">
                <a:solidFill>
                  <a:srgbClr val="171717"/>
                </a:solidFill>
                <a:effectLst/>
                <a:latin typeface="Segoe UI" panose="020B0502040204020203" pitchFamily="34" charset="0"/>
              </a:rPr>
              <a:t>Host diagnostics</a:t>
            </a:r>
            <a:r>
              <a:rPr lang="en-US" b="0" i="0">
                <a:solidFill>
                  <a:srgbClr val="171717"/>
                </a:solidFill>
                <a:effectLst/>
                <a:latin typeface="Segoe UI" panose="020B0502040204020203" pitchFamily="34" charset="0"/>
              </a:rPr>
              <a:t> from Docker or Azure.</a:t>
            </a:r>
          </a:p>
          <a:p>
            <a:pPr algn="l">
              <a:buFont typeface="Arial" panose="020B0604020202020204" pitchFamily="34" charset="0"/>
              <a:buChar char="•"/>
            </a:pPr>
            <a:r>
              <a:rPr lang="en-US" b="1" i="0">
                <a:solidFill>
                  <a:srgbClr val="171717"/>
                </a:solidFill>
                <a:effectLst/>
                <a:latin typeface="Segoe UI" panose="020B0502040204020203" pitchFamily="34" charset="0"/>
              </a:rPr>
              <a:t>Diagnostic trace logs</a:t>
            </a:r>
            <a:r>
              <a:rPr lang="en-US" b="0" i="0">
                <a:solidFill>
                  <a:srgbClr val="171717"/>
                </a:solidFill>
                <a:effectLst/>
                <a:latin typeface="Segoe UI" panose="020B0502040204020203" pitchFamily="34" charset="0"/>
              </a:rPr>
              <a:t> from your app - so that you can correlate trace events with requests.</a:t>
            </a:r>
          </a:p>
          <a:p>
            <a:pPr algn="l">
              <a:buFont typeface="Arial" panose="020B0604020202020204" pitchFamily="34" charset="0"/>
              <a:buChar char="•"/>
            </a:pPr>
            <a:r>
              <a:rPr lang="en-US" b="1" i="0">
                <a:solidFill>
                  <a:srgbClr val="171717"/>
                </a:solidFill>
                <a:effectLst/>
                <a:latin typeface="Segoe UI" panose="020B0502040204020203" pitchFamily="34" charset="0"/>
              </a:rPr>
              <a:t>Custom events and metrics</a:t>
            </a:r>
            <a:r>
              <a:rPr lang="en-US" b="0" i="0">
                <a:solidFill>
                  <a:srgbClr val="171717"/>
                </a:solidFill>
                <a:effectLst/>
                <a:latin typeface="Segoe UI" panose="020B0502040204020203" pitchFamily="34" charset="0"/>
              </a:rPr>
              <a:t> that you write yourself in the client or server code, to track business events such as items sold or games won.</a:t>
            </a:r>
          </a:p>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2293005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20</a:t>
            </a:fld>
            <a:endParaRPr lang="es-ES_tradnl"/>
          </a:p>
        </p:txBody>
      </p:sp>
    </p:spTree>
    <p:extLst>
      <p:ext uri="{BB962C8B-B14F-4D97-AF65-F5344CB8AC3E}">
        <p14:creationId xmlns:p14="http://schemas.microsoft.com/office/powerpoint/2010/main" val="319914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21</a:t>
            </a:fld>
            <a:endParaRPr lang="es-ES_tradnl"/>
          </a:p>
        </p:txBody>
      </p:sp>
    </p:spTree>
    <p:extLst>
      <p:ext uri="{BB962C8B-B14F-4D97-AF65-F5344CB8AC3E}">
        <p14:creationId xmlns:p14="http://schemas.microsoft.com/office/powerpoint/2010/main" val="3300168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58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lgn="just">
              <a:buFont typeface="Arial" panose="020B0604020202020204" pitchFamily="34" charset="0"/>
              <a:buChar char="•"/>
            </a:pPr>
            <a:r>
              <a:rPr lang="es-ES" sz="1200" b="0" i="0">
                <a:solidFill>
                  <a:srgbClr val="171717"/>
                </a:solidFill>
                <a:effectLst/>
                <a:latin typeface="Segoe UI" panose="020B0502040204020203" pitchFamily="34" charset="0"/>
              </a:rPr>
              <a:t>En sistemas </a:t>
            </a:r>
            <a:r>
              <a:rPr lang="es-ES" sz="1200" b="0" i="0" err="1">
                <a:solidFill>
                  <a:srgbClr val="171717"/>
                </a:solidFill>
                <a:effectLst/>
                <a:latin typeface="Segoe UI" panose="020B0502040204020203" pitchFamily="34" charset="0"/>
              </a:rPr>
              <a:t>OnPrem</a:t>
            </a:r>
            <a:r>
              <a:rPr lang="es-ES" sz="1200" b="0" i="0">
                <a:solidFill>
                  <a:srgbClr val="171717"/>
                </a:solidFill>
                <a:effectLst/>
                <a:latin typeface="Segoe UI" panose="020B0502040204020203" pitchFamily="34" charset="0"/>
              </a:rPr>
              <a:t>, los costos son muy altos.</a:t>
            </a:r>
          </a:p>
          <a:p>
            <a:pPr marL="342900" indent="-342900" algn="just">
              <a:buFont typeface="Arial" panose="020B0604020202020204" pitchFamily="34" charset="0"/>
              <a:buChar char="•"/>
            </a:pPr>
            <a:r>
              <a:rPr lang="es-ES" sz="1200" b="0" i="0">
                <a:solidFill>
                  <a:srgbClr val="171717"/>
                </a:solidFill>
                <a:effectLst/>
                <a:latin typeface="Segoe UI" panose="020B0502040204020203" pitchFamily="34" charset="0"/>
              </a:rPr>
              <a:t>Es difícil hacer una escalado.</a:t>
            </a:r>
          </a:p>
          <a:p>
            <a:pPr marL="342900" indent="-342900" algn="just">
              <a:buFont typeface="Arial" panose="020B0604020202020204" pitchFamily="34" charset="0"/>
              <a:buChar char="•"/>
            </a:pPr>
            <a:r>
              <a:rPr lang="es-ES" sz="1200" b="0" i="0">
                <a:solidFill>
                  <a:srgbClr val="171717"/>
                </a:solidFill>
                <a:effectLst/>
                <a:latin typeface="Segoe UI" panose="020B0502040204020203" pitchFamily="34" charset="0"/>
              </a:rPr>
              <a:t>Un equipo sin espacio puede llegar a colapsarse.</a:t>
            </a:r>
            <a:endParaRPr lang="en-US" sz="1200" b="0" i="0">
              <a:solidFill>
                <a:srgbClr val="171717"/>
              </a:solidFill>
              <a:effectLst/>
              <a:latin typeface="Segoe UI" panose="020B0502040204020203" pitchFamily="34" charset="0"/>
            </a:endParaRPr>
          </a:p>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168249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lgn="just">
              <a:buFont typeface="Arial" panose="020B0604020202020204" pitchFamily="34" charset="0"/>
              <a:buChar char="•"/>
            </a:pPr>
            <a:r>
              <a:rPr lang="es-ES" sz="1200" b="0" i="0">
                <a:solidFill>
                  <a:srgbClr val="171717"/>
                </a:solidFill>
                <a:effectLst/>
                <a:latin typeface="Segoe UI" panose="020B0502040204020203" pitchFamily="34" charset="0"/>
              </a:rPr>
              <a:t>Podrás acceder a los datos y archivos de tu empresa, sin importar la hora o el lugar en donde te encuentres. En pocas palabras no necesitarás ir a la oficina a buscar un archivo, porque siempre lo tendrás a la mano.</a:t>
            </a:r>
          </a:p>
          <a:p>
            <a:pPr marL="342900" indent="-342900" algn="just">
              <a:buFont typeface="Arial" panose="020B0604020202020204" pitchFamily="34" charset="0"/>
              <a:buChar char="•"/>
            </a:pPr>
            <a:r>
              <a:rPr lang="es-ES" sz="1200" b="0" i="0">
                <a:solidFill>
                  <a:srgbClr val="171717"/>
                </a:solidFill>
                <a:effectLst/>
                <a:latin typeface="Segoe UI" panose="020B0502040204020203" pitchFamily="34" charset="0"/>
              </a:rPr>
              <a:t>Usando los servicios en nube, liberas el espacio del disco duro de tu computador, de esta forma trabajara más rápido.</a:t>
            </a:r>
          </a:p>
          <a:p>
            <a:pPr marL="342900" indent="-342900" algn="just">
              <a:buFont typeface="Arial" panose="020B0604020202020204" pitchFamily="34" charset="0"/>
              <a:buChar char="•"/>
            </a:pPr>
            <a:r>
              <a:rPr lang="es-ES" sz="1200" b="0" i="0">
                <a:solidFill>
                  <a:srgbClr val="171717"/>
                </a:solidFill>
                <a:effectLst/>
                <a:latin typeface="Segoe UI" panose="020B0502040204020203" pitchFamily="34" charset="0"/>
              </a:rPr>
              <a:t>Podrás adquirir más espacio cada vez que lo necesite pagando una pequeña cuota anual por cada GB que necesites.</a:t>
            </a:r>
          </a:p>
          <a:p>
            <a:pPr marL="342900" indent="-342900" algn="just">
              <a:buFont typeface="Arial" panose="020B0604020202020204" pitchFamily="34" charset="0"/>
              <a:buChar char="•"/>
            </a:pPr>
            <a:r>
              <a:rPr lang="es-ES" sz="1200" b="0" i="0">
                <a:solidFill>
                  <a:srgbClr val="171717"/>
                </a:solidFill>
                <a:effectLst/>
                <a:latin typeface="Segoe UI" panose="020B0502040204020203" pitchFamily="34" charset="0"/>
              </a:rPr>
              <a:t>Los servicios de almacenamiento en nube, también te funcionarán como respaldo de tus datos y archivos. Si algo le sucede a el disco duro de tu computador, no perderás tus datos, ya que podrás acceder al respaldo en la nube.</a:t>
            </a:r>
            <a:endParaRPr lang="en-US" sz="1200" b="0" i="0">
              <a:solidFill>
                <a:srgbClr val="171717"/>
              </a:solidFill>
              <a:effectLst/>
              <a:latin typeface="Segoe UI" panose="020B0502040204020203" pitchFamily="34" charset="0"/>
            </a:endParaRPr>
          </a:p>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13174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Video </a:t>
            </a:r>
            <a:r>
              <a:rPr lang="es-ES" err="1"/>
              <a:t>Opening</a:t>
            </a:r>
            <a:r>
              <a:rPr lang="es-ES"/>
              <a:t> Los Caballeros del Zodiaco </a:t>
            </a:r>
            <a:r>
              <a:rPr lang="es-ES">
                <a:sym typeface="Wingdings" panose="05000000000000000000" pitchFamily="2" charset="2"/>
              </a:rPr>
              <a:t></a:t>
            </a:r>
          </a:p>
          <a:p>
            <a:endParaRPr lang="es-ES">
              <a:sym typeface="Wingdings" panose="05000000000000000000" pitchFamily="2" charset="2"/>
            </a:endParaRPr>
          </a:p>
          <a:p>
            <a:r>
              <a:rPr lang="es-ES">
                <a:sym typeface="Wingdings" panose="05000000000000000000" pitchFamily="2" charset="2"/>
              </a:rPr>
              <a:t>-- ESTO LE MOLA A SANTI FIJO</a:t>
            </a:r>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2789776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169151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Diagrama de arquitectura de la aplicación</a:t>
            </a:r>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3727917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69875">
              <a:lnSpc>
                <a:spcPct val="120000"/>
              </a:lnSpc>
              <a:spcAft>
                <a:spcPts val="800"/>
              </a:spcAft>
            </a:pPr>
            <a:r>
              <a:rPr lang="es-ES" sz="1800" b="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Azure Functions</a:t>
            </a: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 permite ejecutar pequeños fragmentos de código (denominados "funciones") sin preocuparse por la infraestructura de la aplicación. </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269875">
              <a:lnSpc>
                <a:spcPct val="120000"/>
              </a:lnSpc>
              <a:spcAft>
                <a:spcPts val="800"/>
              </a:spcAft>
            </a:pP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La infraestructura de la nube proporciona todos los servidores actualizados que necesita para mantener la aplicación en ejecución a gran escala.</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269875">
              <a:lnSpc>
                <a:spcPct val="120000"/>
              </a:lnSpc>
              <a:spcAft>
                <a:spcPts val="800"/>
              </a:spcAft>
            </a:pP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Una función se "desencadena" mediante un tipo específico de evento. Los </a:t>
            </a:r>
            <a:r>
              <a:rPr lang="es-ES" sz="1800" u="none" strike="noStrike">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desencadenadores admitidos</a:t>
            </a: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 incluyen responder a los cambios en los datos, responder a los mensajes, ejecutarse según una programación o como resultado de una solicitud HTTP y otros.</a:t>
            </a:r>
          </a:p>
          <a:p>
            <a:pPr marL="269875">
              <a:lnSpc>
                <a:spcPct val="120000"/>
              </a:lnSpc>
              <a:spcAft>
                <a:spcPts val="800"/>
              </a:spcAft>
            </a:pPr>
            <a:endPar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algn="l"/>
            <a:r>
              <a:rPr lang="en-US" sz="2800" b="1" i="0">
                <a:solidFill>
                  <a:srgbClr val="171717"/>
                </a:solidFill>
                <a:effectLst/>
                <a:latin typeface="Segoe UI" panose="020B0502040204020203" pitchFamily="34" charset="0"/>
              </a:rPr>
              <a:t>Features</a:t>
            </a:r>
          </a:p>
          <a:p>
            <a:pPr algn="l"/>
            <a:r>
              <a:rPr lang="en-US" sz="2800" b="0" i="0">
                <a:solidFill>
                  <a:srgbClr val="171717"/>
                </a:solidFill>
                <a:effectLst/>
                <a:latin typeface="Segoe UI" panose="020B0502040204020203" pitchFamily="34" charset="0"/>
              </a:rPr>
              <a:t>Some key features of Azure Functions include:</a:t>
            </a:r>
          </a:p>
          <a:p>
            <a:pPr marL="457200" indent="-457200" algn="l">
              <a:buFont typeface="Arial" panose="020B0604020202020204" pitchFamily="34" charset="0"/>
              <a:buChar char="•"/>
            </a:pPr>
            <a:r>
              <a:rPr lang="en-US" sz="2800" b="1" i="0">
                <a:solidFill>
                  <a:srgbClr val="171717"/>
                </a:solidFill>
                <a:effectLst/>
                <a:latin typeface="Segoe UI" panose="020B0502040204020203" pitchFamily="34" charset="0"/>
              </a:rPr>
              <a:t>Serverless applications</a:t>
            </a:r>
            <a:r>
              <a:rPr lang="en-US" sz="2800" b="0" i="0">
                <a:solidFill>
                  <a:srgbClr val="171717"/>
                </a:solidFill>
                <a:effectLst/>
                <a:latin typeface="Segoe UI" panose="020B0502040204020203" pitchFamily="34" charset="0"/>
              </a:rPr>
              <a:t>: Functions allow you to develop </a:t>
            </a:r>
            <a:r>
              <a:rPr lang="en-US" sz="2800" b="0" i="0" u="none" strike="noStrike">
                <a:solidFill>
                  <a:srgbClr val="171717"/>
                </a:solidFill>
                <a:effectLst/>
                <a:latin typeface="Segoe UI" panose="020B0502040204020203" pitchFamily="34" charset="0"/>
                <a:hlinkClick r:id="rId4"/>
              </a:rPr>
              <a:t>serverless</a:t>
            </a:r>
            <a:r>
              <a:rPr lang="en-US" sz="2800" b="0" i="0">
                <a:solidFill>
                  <a:srgbClr val="171717"/>
                </a:solidFill>
                <a:effectLst/>
                <a:latin typeface="Segoe UI" panose="020B0502040204020203" pitchFamily="34" charset="0"/>
              </a:rPr>
              <a:t> applications on Microsoft Azure.</a:t>
            </a:r>
          </a:p>
          <a:p>
            <a:pPr marL="457200" indent="-457200" algn="l">
              <a:buFont typeface="Arial" panose="020B0604020202020204" pitchFamily="34" charset="0"/>
              <a:buChar char="•"/>
            </a:pPr>
            <a:r>
              <a:rPr lang="en-US" sz="2800" b="1" i="0">
                <a:solidFill>
                  <a:srgbClr val="171717"/>
                </a:solidFill>
                <a:effectLst/>
                <a:latin typeface="Segoe UI" panose="020B0502040204020203" pitchFamily="34" charset="0"/>
              </a:rPr>
              <a:t>Choice of language</a:t>
            </a:r>
            <a:r>
              <a:rPr lang="en-US" sz="2800" b="0" i="0">
                <a:solidFill>
                  <a:srgbClr val="171717"/>
                </a:solidFill>
                <a:effectLst/>
                <a:latin typeface="Segoe UI" panose="020B0502040204020203" pitchFamily="34" charset="0"/>
              </a:rPr>
              <a:t>: Write functions using your choice of </a:t>
            </a:r>
            <a:r>
              <a:rPr lang="en-US" sz="2800" b="0" i="0" u="none" strike="noStrike">
                <a:solidFill>
                  <a:srgbClr val="171717"/>
                </a:solidFill>
                <a:effectLst/>
                <a:latin typeface="Segoe UI" panose="020B0502040204020203" pitchFamily="34" charset="0"/>
                <a:hlinkClick r:id="rId5"/>
              </a:rPr>
              <a:t>C#, Java, JavaScript, Python, and PowerShell</a:t>
            </a:r>
            <a:r>
              <a:rPr lang="en-US" sz="2800" b="0" i="0">
                <a:solidFill>
                  <a:srgbClr val="171717"/>
                </a:solidFill>
                <a:effectLst/>
                <a:latin typeface="Segoe UI" panose="020B0502040204020203" pitchFamily="34" charset="0"/>
              </a:rPr>
              <a:t>.</a:t>
            </a:r>
          </a:p>
          <a:p>
            <a:pPr marL="457200" indent="-457200" algn="l">
              <a:buFont typeface="Arial" panose="020B0604020202020204" pitchFamily="34" charset="0"/>
              <a:buChar char="•"/>
            </a:pPr>
            <a:r>
              <a:rPr lang="en-US" sz="2800" b="1" i="0">
                <a:solidFill>
                  <a:srgbClr val="171717"/>
                </a:solidFill>
                <a:effectLst/>
                <a:latin typeface="Segoe UI" panose="020B0502040204020203" pitchFamily="34" charset="0"/>
              </a:rPr>
              <a:t>Pay-per-use pricing model</a:t>
            </a:r>
            <a:r>
              <a:rPr lang="en-US" sz="2800" b="0" i="0">
                <a:solidFill>
                  <a:srgbClr val="171717"/>
                </a:solidFill>
                <a:effectLst/>
                <a:latin typeface="Segoe UI" panose="020B0502040204020203" pitchFamily="34" charset="0"/>
              </a:rPr>
              <a:t>: Pay only for the time spent running your code. See the Consumption hosting plan option in the </a:t>
            </a:r>
            <a:r>
              <a:rPr lang="en-US" sz="2800" b="0" i="0" u="none" strike="noStrike">
                <a:solidFill>
                  <a:srgbClr val="171717"/>
                </a:solidFill>
                <a:effectLst/>
                <a:latin typeface="Segoe UI" panose="020B0502040204020203" pitchFamily="34" charset="0"/>
                <a:hlinkClick r:id="rId6"/>
              </a:rPr>
              <a:t>pricing section</a:t>
            </a:r>
            <a:r>
              <a:rPr lang="en-US" sz="2800" b="0" i="0">
                <a:solidFill>
                  <a:srgbClr val="171717"/>
                </a:solidFill>
                <a:effectLst/>
                <a:latin typeface="Segoe UI" panose="020B0502040204020203" pitchFamily="34" charset="0"/>
              </a:rPr>
              <a:t>.</a:t>
            </a:r>
          </a:p>
          <a:p>
            <a:pPr marL="457200" indent="-457200" algn="l">
              <a:buFont typeface="Arial" panose="020B0604020202020204" pitchFamily="34" charset="0"/>
              <a:buChar char="•"/>
            </a:pPr>
            <a:r>
              <a:rPr lang="en-US" sz="2800" b="1" i="0">
                <a:solidFill>
                  <a:srgbClr val="171717"/>
                </a:solidFill>
                <a:effectLst/>
                <a:latin typeface="Segoe UI" panose="020B0502040204020203" pitchFamily="34" charset="0"/>
              </a:rPr>
              <a:t>Bring your own dependencies</a:t>
            </a:r>
            <a:r>
              <a:rPr lang="en-US" sz="2800" b="0" i="0">
                <a:solidFill>
                  <a:srgbClr val="171717"/>
                </a:solidFill>
                <a:effectLst/>
                <a:latin typeface="Segoe UI" panose="020B0502040204020203" pitchFamily="34" charset="0"/>
              </a:rPr>
              <a:t>: Functions supports NuGet and NPM, giving you access to your favorite libraries.</a:t>
            </a:r>
          </a:p>
          <a:p>
            <a:pPr marL="457200" indent="-457200" algn="l">
              <a:buFont typeface="Arial" panose="020B0604020202020204" pitchFamily="34" charset="0"/>
              <a:buChar char="•"/>
            </a:pPr>
            <a:r>
              <a:rPr lang="en-US" sz="2800" b="1" i="0">
                <a:solidFill>
                  <a:srgbClr val="171717"/>
                </a:solidFill>
                <a:effectLst/>
                <a:latin typeface="Segoe UI" panose="020B0502040204020203" pitchFamily="34" charset="0"/>
              </a:rPr>
              <a:t>Integrated security</a:t>
            </a:r>
            <a:r>
              <a:rPr lang="en-US" sz="2800" b="0" i="0">
                <a:solidFill>
                  <a:srgbClr val="171717"/>
                </a:solidFill>
                <a:effectLst/>
                <a:latin typeface="Segoe UI" panose="020B0502040204020203" pitchFamily="34" charset="0"/>
              </a:rPr>
              <a:t>: Protect HTTP-triggered functions with OAuth providers such as Azure Active Directory, Facebook, Google, Twitter, and Microsoft Account.</a:t>
            </a:r>
          </a:p>
          <a:p>
            <a:pPr marL="457200" indent="-457200" algn="l">
              <a:buFont typeface="Arial" panose="020B0604020202020204" pitchFamily="34" charset="0"/>
              <a:buChar char="•"/>
            </a:pPr>
            <a:r>
              <a:rPr lang="en-US" sz="2800" b="1" i="0">
                <a:solidFill>
                  <a:srgbClr val="171717"/>
                </a:solidFill>
                <a:effectLst/>
                <a:latin typeface="Segoe UI" panose="020B0502040204020203" pitchFamily="34" charset="0"/>
              </a:rPr>
              <a:t>Simplified integration</a:t>
            </a:r>
            <a:r>
              <a:rPr lang="en-US" sz="2800" b="0" i="0">
                <a:solidFill>
                  <a:srgbClr val="171717"/>
                </a:solidFill>
                <a:effectLst/>
                <a:latin typeface="Segoe UI" panose="020B0502040204020203" pitchFamily="34" charset="0"/>
              </a:rPr>
              <a:t>: Easily integrate with Azure services and software-as-a-service (SaaS) offerings.</a:t>
            </a:r>
          </a:p>
          <a:p>
            <a:pPr marL="457200" indent="-457200" algn="l">
              <a:buFont typeface="Arial" panose="020B0604020202020204" pitchFamily="34" charset="0"/>
              <a:buChar char="•"/>
            </a:pPr>
            <a:r>
              <a:rPr lang="en-US" sz="2800" b="1" i="0">
                <a:solidFill>
                  <a:srgbClr val="171717"/>
                </a:solidFill>
                <a:effectLst/>
                <a:latin typeface="Segoe UI" panose="020B0502040204020203" pitchFamily="34" charset="0"/>
              </a:rPr>
              <a:t>Flexible development</a:t>
            </a:r>
            <a:r>
              <a:rPr lang="en-US" sz="2800" b="0" i="0">
                <a:solidFill>
                  <a:srgbClr val="171717"/>
                </a:solidFill>
                <a:effectLst/>
                <a:latin typeface="Segoe UI" panose="020B0502040204020203" pitchFamily="34" charset="0"/>
              </a:rPr>
              <a:t>: Set up continuous integration and deploy your code through </a:t>
            </a:r>
            <a:r>
              <a:rPr lang="en-US" sz="2800" b="0" i="0" u="none" strike="noStrike">
                <a:solidFill>
                  <a:srgbClr val="171717"/>
                </a:solidFill>
                <a:effectLst/>
                <a:latin typeface="Segoe UI" panose="020B0502040204020203" pitchFamily="34" charset="0"/>
                <a:hlinkClick r:id="rId7"/>
              </a:rPr>
              <a:t>GitHub</a:t>
            </a:r>
            <a:r>
              <a:rPr lang="en-US" sz="2800" b="0" i="0">
                <a:solidFill>
                  <a:srgbClr val="171717"/>
                </a:solidFill>
                <a:effectLst/>
                <a:latin typeface="Segoe UI" panose="020B0502040204020203" pitchFamily="34" charset="0"/>
              </a:rPr>
              <a:t>, </a:t>
            </a:r>
            <a:r>
              <a:rPr lang="en-US" sz="2800" b="0" i="0" u="none" strike="noStrike">
                <a:solidFill>
                  <a:srgbClr val="171717"/>
                </a:solidFill>
                <a:effectLst/>
                <a:latin typeface="Segoe UI" panose="020B0502040204020203" pitchFamily="34" charset="0"/>
                <a:hlinkClick r:id="rId8"/>
              </a:rPr>
              <a:t>Azure DevOps Services</a:t>
            </a:r>
            <a:r>
              <a:rPr lang="en-US" sz="2800" b="0" i="0">
                <a:solidFill>
                  <a:srgbClr val="171717"/>
                </a:solidFill>
                <a:effectLst/>
                <a:latin typeface="Segoe UI" panose="020B0502040204020203" pitchFamily="34" charset="0"/>
              </a:rPr>
              <a:t>, and other </a:t>
            </a:r>
            <a:r>
              <a:rPr lang="en-US" sz="2800" b="0" i="0" u="none" strike="noStrike">
                <a:solidFill>
                  <a:srgbClr val="171717"/>
                </a:solidFill>
                <a:effectLst/>
                <a:latin typeface="Segoe UI" panose="020B0502040204020203" pitchFamily="34" charset="0"/>
                <a:hlinkClick r:id="rId9"/>
              </a:rPr>
              <a:t>supported development tools</a:t>
            </a:r>
            <a:r>
              <a:rPr lang="en-US" sz="2800" b="0" i="0">
                <a:solidFill>
                  <a:srgbClr val="171717"/>
                </a:solidFill>
                <a:effectLst/>
                <a:latin typeface="Segoe UI" panose="020B0502040204020203" pitchFamily="34" charset="0"/>
              </a:rPr>
              <a:t>.</a:t>
            </a:r>
          </a:p>
          <a:p>
            <a:pPr marL="457200" indent="-457200" algn="l">
              <a:buFont typeface="Arial" panose="020B0604020202020204" pitchFamily="34" charset="0"/>
              <a:buChar char="•"/>
            </a:pPr>
            <a:r>
              <a:rPr lang="en-US" sz="2800" b="1" i="0">
                <a:solidFill>
                  <a:srgbClr val="171717"/>
                </a:solidFill>
                <a:effectLst/>
                <a:latin typeface="Segoe UI" panose="020B0502040204020203" pitchFamily="34" charset="0"/>
              </a:rPr>
              <a:t>Stateful serverless architecture</a:t>
            </a:r>
            <a:r>
              <a:rPr lang="en-US" sz="2800" b="0" i="0">
                <a:solidFill>
                  <a:srgbClr val="171717"/>
                </a:solidFill>
                <a:effectLst/>
                <a:latin typeface="Segoe UI" panose="020B0502040204020203" pitchFamily="34" charset="0"/>
              </a:rPr>
              <a:t>: Orchestrate serverless applications with </a:t>
            </a:r>
            <a:r>
              <a:rPr lang="en-US" sz="2800" b="0" i="0" u="none" strike="noStrike">
                <a:solidFill>
                  <a:srgbClr val="171717"/>
                </a:solidFill>
                <a:effectLst/>
                <a:latin typeface="Segoe UI" panose="020B0502040204020203" pitchFamily="34" charset="0"/>
                <a:hlinkClick r:id="rId10"/>
              </a:rPr>
              <a:t>Durable Functions</a:t>
            </a:r>
            <a:r>
              <a:rPr lang="en-US" sz="2800" b="0" i="0">
                <a:solidFill>
                  <a:srgbClr val="171717"/>
                </a:solidFill>
                <a:effectLst/>
                <a:latin typeface="Segoe UI" panose="020B0502040204020203" pitchFamily="34" charset="0"/>
              </a:rPr>
              <a:t>.</a:t>
            </a:r>
          </a:p>
          <a:p>
            <a:pPr marL="457200" indent="-457200" algn="l">
              <a:buFont typeface="Arial" panose="020B0604020202020204" pitchFamily="34" charset="0"/>
              <a:buChar char="•"/>
            </a:pPr>
            <a:r>
              <a:rPr lang="en-US" sz="2800" b="1" i="0">
                <a:solidFill>
                  <a:srgbClr val="171717"/>
                </a:solidFill>
                <a:effectLst/>
                <a:latin typeface="Segoe UI" panose="020B0502040204020203" pitchFamily="34" charset="0"/>
              </a:rPr>
              <a:t>Open-source</a:t>
            </a:r>
            <a:r>
              <a:rPr lang="en-US" sz="2800" b="0" i="0">
                <a:solidFill>
                  <a:srgbClr val="171717"/>
                </a:solidFill>
                <a:effectLst/>
                <a:latin typeface="Segoe UI" panose="020B0502040204020203" pitchFamily="34" charset="0"/>
              </a:rPr>
              <a:t>: The Functions runtime is open-source and </a:t>
            </a:r>
            <a:r>
              <a:rPr lang="en-US" sz="2800" b="0" i="0" u="none" strike="noStrike">
                <a:solidFill>
                  <a:srgbClr val="171717"/>
                </a:solidFill>
                <a:effectLst/>
                <a:latin typeface="Segoe UI" panose="020B0502040204020203" pitchFamily="34" charset="0"/>
                <a:hlinkClick r:id="rId11"/>
              </a:rPr>
              <a:t>available on GitHub</a:t>
            </a:r>
            <a:r>
              <a:rPr lang="en-US" sz="2800" b="0" i="0">
                <a:solidFill>
                  <a:srgbClr val="171717"/>
                </a:solidFill>
                <a:effectLst/>
                <a:latin typeface="Segoe UI" panose="020B0502040204020203" pitchFamily="34" charset="0"/>
              </a:rPr>
              <a:t>.</a:t>
            </a:r>
          </a:p>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74459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69875">
              <a:lnSpc>
                <a:spcPct val="120000"/>
              </a:lnSpc>
              <a:spcAft>
                <a:spcPts val="800"/>
              </a:spcAft>
            </a:pP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Se implementarán </a:t>
            </a:r>
            <a:r>
              <a:rPr lang="es-ES" sz="1800" b="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Azure Durable Functions</a:t>
            </a: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 que es una extensión de </a:t>
            </a:r>
            <a:r>
              <a:rPr lang="es-ES" sz="1800" b="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Azure Functions</a:t>
            </a: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 que permite escribir funciones con estado en un entorno de proceso sin servidor. La extensión permite definir flujos de trabajo con estado mediante la escritura de funciones del orquestador y entidades con estado. En segundo plano, la extensión administra automáticamente el estado, los puntos de comprobación y los reinicios, lo que le permite centrarse en la lógica de negocios.</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269875">
              <a:lnSpc>
                <a:spcPct val="120000"/>
              </a:lnSpc>
              <a:spcAft>
                <a:spcPts val="800"/>
              </a:spcAft>
            </a:pP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Existen varios patrones de implementación de las </a:t>
            </a:r>
            <a:r>
              <a:rPr lang="es-ES" sz="1800" b="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Azure Durable Functions</a:t>
            </a:r>
            <a:r>
              <a:rPr lang="es-E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nSpc>
                <a:spcPct val="120000"/>
              </a:lnSpc>
              <a:buFont typeface="Symbol" panose="05050102010706020507" pitchFamily="18" charset="2"/>
              <a:buChar char=""/>
            </a:pP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Function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3"/>
              </a:rPr>
              <a:t>chaining</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nSpc>
                <a:spcPct val="120000"/>
              </a:lnSpc>
              <a:buFont typeface="Symbol" panose="05050102010706020507" pitchFamily="18" charset="2"/>
              <a:buChar char=""/>
            </a:pP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4"/>
              </a:rPr>
              <a:t>Fan-</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4"/>
              </a:rPr>
              <a:t>out</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4"/>
              </a:rPr>
              <a:t>/fan-in</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nSpc>
                <a:spcPct val="120000"/>
              </a:lnSpc>
              <a:buFont typeface="Symbol" panose="05050102010706020507" pitchFamily="18" charset="2"/>
              <a:buChar char=""/>
            </a:pP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5"/>
              </a:rPr>
              <a:t>Async</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5"/>
              </a:rPr>
              <a:t> HTTP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5"/>
              </a:rPr>
              <a:t>APIs</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nSpc>
                <a:spcPct val="120000"/>
              </a:lnSpc>
              <a:buFont typeface="Symbol" panose="05050102010706020507" pitchFamily="18" charset="2"/>
              <a:buChar char=""/>
            </a:pP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6"/>
              </a:rPr>
              <a:t>Monitoring</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nSpc>
                <a:spcPct val="120000"/>
              </a:lnSpc>
              <a:buFont typeface="Symbol" panose="05050102010706020507" pitchFamily="18" charset="2"/>
              <a:buChar char=""/>
            </a:pP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7"/>
              </a:rPr>
              <a:t>Human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7"/>
              </a:rPr>
              <a:t>interaction</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pPr marL="342900" lvl="0" indent="-342900">
              <a:lnSpc>
                <a:spcPct val="120000"/>
              </a:lnSpc>
              <a:spcAft>
                <a:spcPts val="800"/>
              </a:spcAft>
              <a:buFont typeface="Symbol" panose="05050102010706020507" pitchFamily="18" charset="2"/>
              <a:buChar char=""/>
            </a:pP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8"/>
              </a:rPr>
              <a:t>Aggregator</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8"/>
              </a:rPr>
              <a:t>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8"/>
              </a:rPr>
              <a:t>stateful</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8"/>
              </a:rPr>
              <a:t> </a:t>
            </a:r>
            <a:r>
              <a:rPr lang="es-ES" sz="1800" u="sng" err="1">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8"/>
              </a:rPr>
              <a:t>entities</a:t>
            </a:r>
            <a:r>
              <a:rPr lang="es-ES" sz="1800" u="sng">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hlinkClick r:id="rId8"/>
              </a:rPr>
              <a:t>)</a:t>
            </a:r>
            <a:r>
              <a:rPr lang="en-US" sz="1800">
                <a:solidFill>
                  <a:srgbClr val="171717"/>
                </a:solidFill>
                <a:effectLst/>
                <a:latin typeface="Segoe UI" panose="020B0502040204020203" pitchFamily="34" charset="0"/>
                <a:ea typeface="Segoe UI Light" panose="020B0502040204020203" pitchFamily="34" charset="0"/>
                <a:cs typeface="Segoe UI" panose="020B0502040204020203" pitchFamily="34" charset="0"/>
              </a:rPr>
              <a:t>.</a:t>
            </a:r>
            <a:endParaRPr lang="en-US" sz="18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endParaRPr>
          </a:p>
          <a:p>
            <a:endParaRPr lang="en-US"/>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2201094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24/09/2020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ido e illustración morado">
    <p:spTree>
      <p:nvGrpSpPr>
        <p:cNvPr id="1" name=""/>
        <p:cNvGrpSpPr/>
        <p:nvPr/>
      </p:nvGrpSpPr>
      <p:grpSpPr>
        <a:xfrm>
          <a:off x="0" y="0"/>
          <a:ext cx="0" cy="0"/>
          <a:chOff x="0" y="0"/>
          <a:chExt cx="0" cy="0"/>
        </a:xfrm>
      </p:grpSpPr>
      <p:sp>
        <p:nvSpPr>
          <p:cNvPr id="6" name="Rectángulo 5"/>
          <p:cNvSpPr/>
          <p:nvPr/>
        </p:nvSpPr>
        <p:spPr>
          <a:xfrm>
            <a:off x="-21772" y="-24954"/>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8" name="Triángulo isósceles 7"/>
          <p:cNvSpPr/>
          <p:nvPr/>
        </p:nvSpPr>
        <p:spPr>
          <a:xfrm rot="1834289" flipH="1">
            <a:off x="5906557"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2" name="Título 1"/>
          <p:cNvSpPr>
            <a:spLocks noGrp="1"/>
          </p:cNvSpPr>
          <p:nvPr>
            <p:ph type="title"/>
          </p:nvPr>
        </p:nvSpPr>
        <p:spPr>
          <a:xfrm>
            <a:off x="6417318" y="163470"/>
            <a:ext cx="5383392" cy="1371523"/>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6417066" y="1599674"/>
            <a:ext cx="5383312" cy="470299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1772" y="-24955"/>
            <a:ext cx="6096000" cy="688295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
        <p:nvSpPr>
          <p:cNvPr id="11" name="Triángulo isósceles 10"/>
          <p:cNvSpPr/>
          <p:nvPr userDrawn="1"/>
        </p:nvSpPr>
        <p:spPr>
          <a:xfrm rot="1834289" flipH="1">
            <a:off x="5906556" y="3220589"/>
            <a:ext cx="454538" cy="39186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32">
              <a:solidFill>
                <a:prstClr val="white"/>
              </a:solidFill>
            </a:endParaRPr>
          </a:p>
        </p:txBody>
      </p:sp>
    </p:spTree>
    <p:extLst>
      <p:ext uri="{BB962C8B-B14F-4D97-AF65-F5344CB8AC3E}">
        <p14:creationId xmlns:p14="http://schemas.microsoft.com/office/powerpoint/2010/main" val="226126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1725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24/09/2020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24/09/2020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24/09/2020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a:t>
            </a:r>
            <a:r>
              <a:rPr lang="es-ES" sz="1800" b="0" err="1">
                <a:solidFill>
                  <a:schemeClr val="bg1"/>
                </a:solidFill>
                <a:latin typeface="Helvetica" panose="020B0604020202020204" pitchFamily="34" charset="0"/>
                <a:cs typeface="Helvetica" panose="020B0604020202020204" pitchFamily="34" charset="0"/>
              </a:rPr>
              <a:t>netcoreconf</a:t>
            </a:r>
            <a:endParaRPr lang="es-ES" sz="1800" b="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pic>
        <p:nvPicPr>
          <p:cNvPr id="11" name="Imagen 10" descr="Captura de pantalla de un celular&#10;&#10;Descripción generada automáticamente">
            <a:extLst>
              <a:ext uri="{FF2B5EF4-FFF2-40B4-BE49-F238E27FC236}">
                <a16:creationId xmlns:a16="http://schemas.microsoft.com/office/drawing/2014/main" id="{E796DB08-B8DC-7743-B065-1A6454B36F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0" y="1586880"/>
            <a:ext cx="10257621" cy="4538013"/>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24/09/2020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420465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4BA26-693F-48C7-B67A-B698EEB8AA80}"/>
              </a:ext>
            </a:extLst>
          </p:cNvPr>
          <p:cNvSpPr>
            <a:spLocks noGrp="1"/>
          </p:cNvSpPr>
          <p:nvPr>
            <p:ph type="dt" sz="half" idx="10"/>
          </p:nvPr>
        </p:nvSpPr>
        <p:spPr/>
        <p:txBody>
          <a:bodyPr/>
          <a:lstStyle/>
          <a:p>
            <a:fld id="{884406F1-D55D-4EF3-B6E5-F254E6012FCC}" type="datetimeFigureOut">
              <a:rPr lang="es-ES" smtClean="0"/>
              <a:t>24/09/2020</a:t>
            </a:fld>
            <a:endParaRPr lang="es-ES"/>
          </a:p>
        </p:txBody>
      </p:sp>
      <p:sp>
        <p:nvSpPr>
          <p:cNvPr id="3" name="Marcador de pie de página 2">
            <a:extLst>
              <a:ext uri="{FF2B5EF4-FFF2-40B4-BE49-F238E27FC236}">
                <a16:creationId xmlns:a16="http://schemas.microsoft.com/office/drawing/2014/main" id="{85FDBB2F-5B89-45CE-9C31-E01BAEA6F6CB}"/>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BD54892-56C3-4A04-9E65-216024DA1918}"/>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2834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24/09/2020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Tree>
    <p:extLst>
      <p:ext uri="{BB962C8B-B14F-4D97-AF65-F5344CB8AC3E}">
        <p14:creationId xmlns:p14="http://schemas.microsoft.com/office/powerpoint/2010/main" val="362959183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24/09/2020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3" name="Imagen 2">
            <a:extLst>
              <a:ext uri="{FF2B5EF4-FFF2-40B4-BE49-F238E27FC236}">
                <a16:creationId xmlns:a16="http://schemas.microsoft.com/office/drawing/2014/main" id="{4BD1C815-A7C8-4F3F-BE7C-B232564465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60528" y="2287093"/>
            <a:ext cx="2435357" cy="1219202"/>
          </a:xfrm>
          <a:prstGeom prst="rect">
            <a:avLst/>
          </a:prstGeom>
        </p:spPr>
      </p:pic>
      <p:pic>
        <p:nvPicPr>
          <p:cNvPr id="5" name="Imagen 4">
            <a:extLst>
              <a:ext uri="{FF2B5EF4-FFF2-40B4-BE49-F238E27FC236}">
                <a16:creationId xmlns:a16="http://schemas.microsoft.com/office/drawing/2014/main" id="{F30EDC7B-1134-467F-9106-62366B4639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81400" y="1322352"/>
            <a:ext cx="2435357" cy="1219202"/>
          </a:xfrm>
          <a:prstGeom prst="rect">
            <a:avLst/>
          </a:prstGeom>
        </p:spPr>
      </p:pic>
      <p:pic>
        <p:nvPicPr>
          <p:cNvPr id="10" name="Imagen 9">
            <a:extLst>
              <a:ext uri="{FF2B5EF4-FFF2-40B4-BE49-F238E27FC236}">
                <a16:creationId xmlns:a16="http://schemas.microsoft.com/office/drawing/2014/main" id="{365F3544-FBC9-4C50-9A76-536AADDF048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08767" y="2294281"/>
            <a:ext cx="2435357" cy="1219202"/>
          </a:xfrm>
          <a:prstGeom prst="rect">
            <a:avLst/>
          </a:prstGeom>
        </p:spPr>
      </p:pic>
      <p:pic>
        <p:nvPicPr>
          <p:cNvPr id="12" name="Imagen 11">
            <a:extLst>
              <a:ext uri="{FF2B5EF4-FFF2-40B4-BE49-F238E27FC236}">
                <a16:creationId xmlns:a16="http://schemas.microsoft.com/office/drawing/2014/main" id="{4AC0F27D-2781-42F2-8FE3-7835A1C08AA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2120" y="2246629"/>
            <a:ext cx="2435357" cy="1219202"/>
          </a:xfrm>
          <a:prstGeom prst="rect">
            <a:avLst/>
          </a:prstGeom>
        </p:spPr>
      </p:pic>
      <p:pic>
        <p:nvPicPr>
          <p:cNvPr id="18" name="Imagen 17">
            <a:extLst>
              <a:ext uri="{FF2B5EF4-FFF2-40B4-BE49-F238E27FC236}">
                <a16:creationId xmlns:a16="http://schemas.microsoft.com/office/drawing/2014/main" id="{90FE2668-5FB5-46A8-8964-59E2276EE83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87354" y="3436190"/>
            <a:ext cx="2435357" cy="1219202"/>
          </a:xfrm>
          <a:prstGeom prst="rect">
            <a:avLst/>
          </a:prstGeom>
        </p:spPr>
      </p:pic>
      <p:pic>
        <p:nvPicPr>
          <p:cNvPr id="20" name="Imagen 19">
            <a:extLst>
              <a:ext uri="{FF2B5EF4-FFF2-40B4-BE49-F238E27FC236}">
                <a16:creationId xmlns:a16="http://schemas.microsoft.com/office/drawing/2014/main" id="{879C937A-CB6A-4577-880A-A374D395526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70678" y="4769409"/>
            <a:ext cx="2435357" cy="1219202"/>
          </a:xfrm>
          <a:prstGeom prst="rect">
            <a:avLst/>
          </a:prstGeom>
        </p:spPr>
      </p:pic>
      <p:pic>
        <p:nvPicPr>
          <p:cNvPr id="22" name="Imagen 21">
            <a:extLst>
              <a:ext uri="{FF2B5EF4-FFF2-40B4-BE49-F238E27FC236}">
                <a16:creationId xmlns:a16="http://schemas.microsoft.com/office/drawing/2014/main" id="{F6DF2D33-366E-4332-BA07-56B1313BF41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235593" y="3328992"/>
            <a:ext cx="2435357" cy="1219202"/>
          </a:xfrm>
          <a:prstGeom prst="rect">
            <a:avLst/>
          </a:prstGeom>
        </p:spPr>
      </p:pic>
      <p:pic>
        <p:nvPicPr>
          <p:cNvPr id="24" name="Imagen 23">
            <a:extLst>
              <a:ext uri="{FF2B5EF4-FFF2-40B4-BE49-F238E27FC236}">
                <a16:creationId xmlns:a16="http://schemas.microsoft.com/office/drawing/2014/main" id="{3F5F33B7-BE62-46C4-B206-E134859C1E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92120" y="3338168"/>
            <a:ext cx="2435357" cy="1219202"/>
          </a:xfrm>
          <a:prstGeom prst="rect">
            <a:avLst/>
          </a:prstGeom>
        </p:spPr>
      </p:pic>
      <p:pic>
        <p:nvPicPr>
          <p:cNvPr id="26" name="Imagen 25">
            <a:extLst>
              <a:ext uri="{FF2B5EF4-FFF2-40B4-BE49-F238E27FC236}">
                <a16:creationId xmlns:a16="http://schemas.microsoft.com/office/drawing/2014/main" id="{B46257BC-F1A9-4CC0-9026-53C1F0E2D9D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525885" y="4769409"/>
            <a:ext cx="2435357" cy="1219202"/>
          </a:xfrm>
          <a:prstGeom prst="rect">
            <a:avLst/>
          </a:prstGeom>
        </p:spPr>
      </p:pic>
      <p:pic>
        <p:nvPicPr>
          <p:cNvPr id="28" name="Imagen 27">
            <a:extLst>
              <a:ext uri="{FF2B5EF4-FFF2-40B4-BE49-F238E27FC236}">
                <a16:creationId xmlns:a16="http://schemas.microsoft.com/office/drawing/2014/main" id="{05EE532A-5910-49B0-BF67-44F1BF8E92F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855097" y="1372037"/>
            <a:ext cx="2435357" cy="1219202"/>
          </a:xfrm>
          <a:prstGeom prst="rect">
            <a:avLst/>
          </a:prstGeom>
        </p:spPr>
      </p:pic>
      <p:pic>
        <p:nvPicPr>
          <p:cNvPr id="30" name="Imagen 29">
            <a:extLst>
              <a:ext uri="{FF2B5EF4-FFF2-40B4-BE49-F238E27FC236}">
                <a16:creationId xmlns:a16="http://schemas.microsoft.com/office/drawing/2014/main" id="{AF61162A-8FFA-45F7-88E5-D663A7D9496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92121" y="1348863"/>
            <a:ext cx="2435357" cy="1219202"/>
          </a:xfrm>
          <a:prstGeom prst="rect">
            <a:avLst/>
          </a:prstGeom>
        </p:spPr>
      </p:pic>
      <p:pic>
        <p:nvPicPr>
          <p:cNvPr id="32" name="Imagen 31">
            <a:extLst>
              <a:ext uri="{FF2B5EF4-FFF2-40B4-BE49-F238E27FC236}">
                <a16:creationId xmlns:a16="http://schemas.microsoft.com/office/drawing/2014/main" id="{BB42F50C-1631-4AEC-A156-9D8737E758F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57006" y="3496331"/>
            <a:ext cx="2435357" cy="1219202"/>
          </a:xfrm>
          <a:prstGeom prst="rect">
            <a:avLst/>
          </a:prstGeom>
        </p:spPr>
      </p:pic>
      <p:pic>
        <p:nvPicPr>
          <p:cNvPr id="34" name="Imagen 33">
            <a:extLst>
              <a:ext uri="{FF2B5EF4-FFF2-40B4-BE49-F238E27FC236}">
                <a16:creationId xmlns:a16="http://schemas.microsoft.com/office/drawing/2014/main" id="{00376473-499D-4597-B9B5-578F3210587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170679" y="1356537"/>
            <a:ext cx="2435357" cy="1219202"/>
          </a:xfrm>
          <a:prstGeom prst="rect">
            <a:avLst/>
          </a:prstGeom>
        </p:spPr>
      </p:pic>
      <p:pic>
        <p:nvPicPr>
          <p:cNvPr id="36" name="Imagen 35">
            <a:extLst>
              <a:ext uri="{FF2B5EF4-FFF2-40B4-BE49-F238E27FC236}">
                <a16:creationId xmlns:a16="http://schemas.microsoft.com/office/drawing/2014/main" id="{960B0479-469D-4002-9186-41BA08242A8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15855" y="4721757"/>
            <a:ext cx="2435357" cy="1219202"/>
          </a:xfrm>
          <a:prstGeom prst="rect">
            <a:avLst/>
          </a:prstGeom>
        </p:spPr>
      </p:pic>
      <p:pic>
        <p:nvPicPr>
          <p:cNvPr id="38" name="Imagen 37">
            <a:extLst>
              <a:ext uri="{FF2B5EF4-FFF2-40B4-BE49-F238E27FC236}">
                <a16:creationId xmlns:a16="http://schemas.microsoft.com/office/drawing/2014/main" id="{97BB04D5-BA71-4B26-971A-F1B09F09B2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650883" y="4769409"/>
            <a:ext cx="2435357" cy="1219202"/>
          </a:xfrm>
          <a:prstGeom prst="rect">
            <a:avLst/>
          </a:prstGeom>
        </p:spPr>
      </p:pic>
      <p:pic>
        <p:nvPicPr>
          <p:cNvPr id="40" name="Imagen 39">
            <a:extLst>
              <a:ext uri="{FF2B5EF4-FFF2-40B4-BE49-F238E27FC236}">
                <a16:creationId xmlns:a16="http://schemas.microsoft.com/office/drawing/2014/main" id="{F62DFB5B-86D8-49C0-8460-0DCAB81037F8}"/>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557006" y="2262918"/>
            <a:ext cx="2435357" cy="1219202"/>
          </a:xfrm>
          <a:prstGeom prst="rect">
            <a:avLst/>
          </a:prstGeom>
        </p:spPr>
      </p:pic>
    </p:spTree>
    <p:extLst>
      <p:ext uri="{BB962C8B-B14F-4D97-AF65-F5344CB8AC3E}">
        <p14:creationId xmlns:p14="http://schemas.microsoft.com/office/powerpoint/2010/main" val="22698265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27456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24/09/2020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24/09/2020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227097541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mailto:adiaz@encamina.com" TargetMode="External"/><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hyperlink" Target="mailto:sparra@encamina.com" TargetMode="External"/><Relationship Id="rId10" Type="http://schemas.openxmlformats.org/officeDocument/2006/relationships/image" Target="../media/image27.jpeg"/><Relationship Id="rId4" Type="http://schemas.openxmlformats.org/officeDocument/2006/relationships/hyperlink" Target="http://blogs.encamina.com/piensa-en-software-desarrolla-en-colores/" TargetMode="External"/><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a:solidFill>
                  <a:schemeClr val="bg1"/>
                </a:solidFill>
                <a:latin typeface="Helvetica"/>
                <a:cs typeface="Helvetica"/>
              </a:rPr>
              <a:t>03/10/2020</a:t>
            </a:r>
            <a:endParaRPr kumimoji="0" lang="es-ES" sz="1400" b="1" i="0" u="none" strike="noStrike" kern="1200" cap="none" spc="0" normalizeH="0" baseline="0" noProof="0">
              <a:ln>
                <a:noFill/>
              </a:ln>
              <a:solidFill>
                <a:schemeClr val="bg1"/>
              </a:solidFill>
              <a:effectLst/>
              <a:uLnTx/>
              <a:uFillTx/>
              <a:latin typeface="Helvetica" panose="020B0604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3955059" cy="1200329"/>
          </a:xfrm>
          <a:prstGeom prst="rect">
            <a:avLst/>
          </a:prstGeom>
          <a:noFill/>
        </p:spPr>
        <p:txBody>
          <a:bodyPr wrap="square" rtlCol="0">
            <a:spAutoFit/>
          </a:bodyPr>
          <a:lstStyle/>
          <a:p>
            <a:pPr lvl="0">
              <a:defRPr/>
            </a:pPr>
            <a:r>
              <a:rPr lang="es-ES" sz="2400">
                <a:solidFill>
                  <a:prstClr val="white"/>
                </a:solidFill>
                <a:latin typeface="Helvetica" panose="020B0604020202020204" pitchFamily="34" charset="0"/>
                <a:cs typeface="Helvetica" panose="020B0604020202020204" pitchFamily="34" charset="0"/>
              </a:rPr>
              <a:t>Migrando (que es gerundio) tus ficheros con Azure Functions</a:t>
            </a:r>
            <a:endParaRPr kumimoji="0" lang="es-ES" sz="2400" b="0" i="0" u="none" strike="noStrike" kern="1200" cap="none" spc="0" normalizeH="0" baseline="0" noProof="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2" name="CuadroTexto 1">
            <a:extLst>
              <a:ext uri="{FF2B5EF4-FFF2-40B4-BE49-F238E27FC236}">
                <a16:creationId xmlns:a16="http://schemas.microsoft.com/office/drawing/2014/main" id="{6447A55D-AAB3-4E1F-8895-4362A7EAD938}"/>
              </a:ext>
            </a:extLst>
          </p:cNvPr>
          <p:cNvSpPr txBox="1"/>
          <p:nvPr/>
        </p:nvSpPr>
        <p:spPr>
          <a:xfrm>
            <a:off x="2407640" y="5225891"/>
            <a:ext cx="3955059" cy="338554"/>
          </a:xfrm>
          <a:prstGeom prst="rect">
            <a:avLst/>
          </a:prstGeom>
          <a:noFill/>
        </p:spPr>
        <p:txBody>
          <a:bodyPr wrap="square" rtlCol="0">
            <a:spAutoFit/>
          </a:bodyPr>
          <a:lstStyle/>
          <a:p>
            <a:r>
              <a:rPr lang="es-ES" sz="1600">
                <a:solidFill>
                  <a:schemeClr val="bg1"/>
                </a:solidFill>
                <a:latin typeface="Helvetica" panose="020B0604020202020204" pitchFamily="34" charset="0"/>
                <a:cs typeface="Helvetica" panose="020B0604020202020204" pitchFamily="34" charset="0"/>
              </a:rPr>
              <a:t>Jorge Fernández – Sergio Parra</a:t>
            </a:r>
          </a:p>
        </p:txBody>
      </p:sp>
      <p:sp>
        <p:nvSpPr>
          <p:cNvPr id="6" name="CuadroTexto 5">
            <a:extLst>
              <a:ext uri="{FF2B5EF4-FFF2-40B4-BE49-F238E27FC236}">
                <a16:creationId xmlns:a16="http://schemas.microsoft.com/office/drawing/2014/main" id="{49A42D29-A8DC-4A1F-A324-F6A97C420D59}"/>
              </a:ext>
            </a:extLst>
          </p:cNvPr>
          <p:cNvSpPr txBox="1"/>
          <p:nvPr/>
        </p:nvSpPr>
        <p:spPr>
          <a:xfrm>
            <a:off x="2407639" y="5700986"/>
            <a:ext cx="3955059" cy="338554"/>
          </a:xfrm>
          <a:prstGeom prst="rect">
            <a:avLst/>
          </a:prstGeom>
          <a:noFill/>
        </p:spPr>
        <p:txBody>
          <a:bodyPr wrap="square" rtlCol="0">
            <a:spAutoFit/>
          </a:bodyPr>
          <a:lstStyle/>
          <a:p>
            <a:r>
              <a:rPr lang="es-ES" sz="1600">
                <a:solidFill>
                  <a:schemeClr val="bg1"/>
                </a:solidFill>
                <a:latin typeface="Helvetica" panose="020B0604020202020204" pitchFamily="34" charset="0"/>
                <a:cs typeface="Helvetica" panose="020B0604020202020204" pitchFamily="34" charset="0"/>
              </a:rPr>
              <a:t>@jorgefdezsa / @sparraguerra</a:t>
            </a:r>
          </a:p>
        </p:txBody>
      </p:sp>
    </p:spTree>
    <p:extLst>
      <p:ext uri="{BB962C8B-B14F-4D97-AF65-F5344CB8AC3E}">
        <p14:creationId xmlns:p14="http://schemas.microsoft.com/office/powerpoint/2010/main" val="1917610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7BA910D-449C-4E25-A95C-CD59ECC58ADA}"/>
              </a:ext>
            </a:extLst>
          </p:cNvPr>
          <p:cNvPicPr>
            <a:picLocks noChangeAspect="1"/>
          </p:cNvPicPr>
          <p:nvPr/>
        </p:nvPicPr>
        <p:blipFill>
          <a:blip r:embed="rId3"/>
          <a:stretch>
            <a:fillRect/>
          </a:stretch>
        </p:blipFill>
        <p:spPr>
          <a:xfrm>
            <a:off x="6705600" y="1790129"/>
            <a:ext cx="4361182" cy="4623625"/>
          </a:xfrm>
          <a:prstGeom prst="rect">
            <a:avLst/>
          </a:prstGeom>
        </p:spPr>
      </p:pic>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Azure Functions / Azure Durable Functions</a:t>
            </a:r>
          </a:p>
        </p:txBody>
      </p:sp>
      <p:sp>
        <p:nvSpPr>
          <p:cNvPr id="8" name="Título 4">
            <a:extLst>
              <a:ext uri="{FF2B5EF4-FFF2-40B4-BE49-F238E27FC236}">
                <a16:creationId xmlns:a16="http://schemas.microsoft.com/office/drawing/2014/main" id="{4E6F8C5C-0441-4099-87BB-C1924405E3A7}"/>
              </a:ext>
            </a:extLst>
          </p:cNvPr>
          <p:cNvSpPr txBox="1">
            <a:spLocks/>
          </p:cNvSpPr>
          <p:nvPr/>
        </p:nvSpPr>
        <p:spPr>
          <a:xfrm>
            <a:off x="490728" y="1435255"/>
            <a:ext cx="3410712" cy="70974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r>
              <a:rPr lang="es-ES"/>
              <a:t>Azure Functions</a:t>
            </a:r>
          </a:p>
        </p:txBody>
      </p:sp>
      <p:sp>
        <p:nvSpPr>
          <p:cNvPr id="7" name="Título 4">
            <a:extLst>
              <a:ext uri="{FF2B5EF4-FFF2-40B4-BE49-F238E27FC236}">
                <a16:creationId xmlns:a16="http://schemas.microsoft.com/office/drawing/2014/main" id="{D25C83F8-767B-4007-84AC-ECB5DE991BA1}"/>
              </a:ext>
            </a:extLst>
          </p:cNvPr>
          <p:cNvSpPr txBox="1">
            <a:spLocks/>
          </p:cNvSpPr>
          <p:nvPr/>
        </p:nvSpPr>
        <p:spPr>
          <a:xfrm>
            <a:off x="490728" y="2412575"/>
            <a:ext cx="6191249" cy="337873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Pequeños fragmentos de código que se ejecutan sin que nos preocupemos de la infraestructura de la aplicación (“</a:t>
            </a:r>
            <a:r>
              <a:rPr lang="es-ES" sz="2000" b="0" i="0" err="1">
                <a:solidFill>
                  <a:srgbClr val="171717"/>
                </a:solidFill>
                <a:effectLst/>
                <a:latin typeface="Segoe UI" panose="020B0502040204020203" pitchFamily="34" charset="0"/>
              </a:rPr>
              <a:t>serverless</a:t>
            </a:r>
            <a:r>
              <a:rPr lang="es-ES" sz="2000">
                <a:solidFill>
                  <a:srgbClr val="171717"/>
                </a:solidFill>
                <a:latin typeface="Segoe UI" panose="020B0502040204020203" pitchFamily="34" charset="0"/>
              </a:rPr>
              <a:t>”)</a:t>
            </a:r>
            <a:r>
              <a:rPr lang="es-ES" sz="2000" b="0" i="0">
                <a:solidFill>
                  <a:srgbClr val="171717"/>
                </a:solidFill>
                <a:effectLst/>
                <a:latin typeface="Segoe UI" panose="020B0502040204020203" pitchFamily="34" charset="0"/>
              </a:rPr>
              <a:t>.</a:t>
            </a:r>
          </a:p>
          <a:p>
            <a:pPr marL="342900" indent="-342900" algn="just">
              <a:buFont typeface="Arial" panose="020B0604020202020204" pitchFamily="34" charset="0"/>
              <a:buChar char="•"/>
            </a:pPr>
            <a:r>
              <a:rPr lang="es-ES" sz="2000">
                <a:solidFill>
                  <a:srgbClr val="171717"/>
                </a:solidFill>
                <a:latin typeface="Segoe UI" panose="020B0502040204020203" pitchFamily="34" charset="0"/>
              </a:rPr>
              <a:t>Pueden implementarse en variedad de lenguajes. </a:t>
            </a:r>
            <a:endParaRPr lang="es-ES" sz="2000" b="0" i="0">
              <a:solidFill>
                <a:srgbClr val="171717"/>
              </a:solidFill>
              <a:effectLst/>
              <a:latin typeface="Segoe UI" panose="020B0502040204020203" pitchFamily="34" charset="0"/>
            </a:endParaRPr>
          </a:p>
          <a:p>
            <a:pPr marL="342900" indent="-342900" algn="just">
              <a:lnSpc>
                <a:spcPct val="100000"/>
              </a:lnSpc>
              <a:buFont typeface="Arial" panose="020B0604020202020204" pitchFamily="34" charset="0"/>
              <a:buChar char="•"/>
            </a:pPr>
            <a:r>
              <a:rPr lang="es-ES" sz="2000" b="0" i="0">
                <a:solidFill>
                  <a:srgbClr val="171717"/>
                </a:solidFill>
                <a:effectLst/>
                <a:latin typeface="Segoe UI" panose="020B0502040204020203" pitchFamily="34" charset="0"/>
              </a:rPr>
              <a:t>Se ejecutan al recibir un evento de desencadenadores o “</a:t>
            </a:r>
            <a:r>
              <a:rPr lang="es-ES" sz="2000" b="0" i="0" err="1">
                <a:solidFill>
                  <a:srgbClr val="171717"/>
                </a:solidFill>
                <a:effectLst/>
                <a:latin typeface="Segoe UI" panose="020B0502040204020203" pitchFamily="34" charset="0"/>
              </a:rPr>
              <a:t>triggers</a:t>
            </a:r>
            <a:r>
              <a:rPr lang="es-ES" sz="2000" b="0" i="0">
                <a:solidFill>
                  <a:srgbClr val="171717"/>
                </a:solidFill>
                <a:effectLst/>
                <a:latin typeface="Segoe UI" panose="020B0502040204020203" pitchFamily="34" charset="0"/>
              </a:rPr>
              <a:t>”.</a:t>
            </a:r>
          </a:p>
          <a:p>
            <a:pPr marL="342900" indent="-342900" algn="just">
              <a:lnSpc>
                <a:spcPct val="100000"/>
              </a:lnSpc>
              <a:buFont typeface="Arial" panose="020B0604020202020204" pitchFamily="34" charset="0"/>
              <a:buChar char="•"/>
            </a:pPr>
            <a:r>
              <a:rPr lang="es-ES" sz="2000">
                <a:solidFill>
                  <a:srgbClr val="171717"/>
                </a:solidFill>
                <a:latin typeface="Segoe UI" panose="020B0502040204020203" pitchFamily="34" charset="0"/>
              </a:rPr>
              <a:t>Existen varios modelos de precios:</a:t>
            </a:r>
          </a:p>
          <a:p>
            <a:pPr algn="just">
              <a:lnSpc>
                <a:spcPct val="100000"/>
              </a:lnSpc>
            </a:pPr>
            <a:r>
              <a:rPr lang="es-ES" sz="2000">
                <a:solidFill>
                  <a:srgbClr val="171717"/>
                </a:solidFill>
                <a:latin typeface="Segoe UI" panose="020B0502040204020203" pitchFamily="34" charset="0"/>
              </a:rPr>
              <a:t>            Pago por uso.</a:t>
            </a:r>
          </a:p>
          <a:p>
            <a:pPr algn="just">
              <a:lnSpc>
                <a:spcPct val="100000"/>
              </a:lnSpc>
            </a:pPr>
            <a:r>
              <a:rPr lang="es-ES" sz="2000">
                <a:solidFill>
                  <a:srgbClr val="171717"/>
                </a:solidFill>
                <a:latin typeface="Segoe UI" panose="020B0502040204020203" pitchFamily="34" charset="0"/>
              </a:rPr>
              <a:t>            Premium.</a:t>
            </a:r>
          </a:p>
          <a:p>
            <a:pPr algn="just">
              <a:lnSpc>
                <a:spcPct val="100000"/>
              </a:lnSpc>
            </a:pPr>
            <a:r>
              <a:rPr lang="es-ES" sz="2000">
                <a:solidFill>
                  <a:srgbClr val="171717"/>
                </a:solidFill>
                <a:latin typeface="Segoe UI" panose="020B0502040204020203" pitchFamily="34" charset="0"/>
              </a:rPr>
              <a:t>            Dedicado (App Service).</a:t>
            </a:r>
          </a:p>
          <a:p>
            <a:pPr marL="800100" lvl="1" indent="-342900" algn="just">
              <a:buFont typeface="Arial" panose="020B0604020202020204" pitchFamily="34" charset="0"/>
              <a:buChar char="•"/>
            </a:pPr>
            <a:r>
              <a:rPr lang="es-ES" sz="200" b="0" i="0">
                <a:solidFill>
                  <a:srgbClr val="171717"/>
                </a:solidFill>
                <a:effectLst/>
                <a:latin typeface="Segoe UI" panose="020B0502040204020203" pitchFamily="34" charset="0"/>
              </a:rPr>
              <a:t>   </a:t>
            </a:r>
          </a:p>
          <a:p>
            <a:pPr marL="800100" lvl="1" indent="-342900" algn="just">
              <a:buFont typeface="Arial" panose="020B0604020202020204" pitchFamily="34" charset="0"/>
              <a:buChar char="•"/>
            </a:pPr>
            <a:r>
              <a:rPr lang="es-ES" sz="200">
                <a:solidFill>
                  <a:srgbClr val="171717"/>
                </a:solidFill>
                <a:latin typeface="Segoe UI" panose="020B0502040204020203" pitchFamily="34" charset="0"/>
              </a:rPr>
              <a:t>d</a:t>
            </a:r>
            <a:endParaRPr lang="es-ES" sz="200" b="0" i="0">
              <a:solidFill>
                <a:srgbClr val="171717"/>
              </a:solidFill>
              <a:effectLst/>
              <a:latin typeface="Segoe UI" panose="020B0502040204020203" pitchFamily="34" charset="0"/>
            </a:endParaRPr>
          </a:p>
          <a:p>
            <a:pPr marL="800100" lvl="1" indent="-342900" algn="just">
              <a:buFont typeface="Arial" panose="020B0604020202020204" pitchFamily="34" charset="0"/>
              <a:buChar char="•"/>
            </a:pPr>
            <a:endParaRPr lang="es-ES" sz="200" b="0" i="0">
              <a:solidFill>
                <a:srgbClr val="171717"/>
              </a:solidFill>
              <a:effectLst/>
              <a:latin typeface="Segoe UI" panose="020B0502040204020203" pitchFamily="34" charset="0"/>
            </a:endParaRPr>
          </a:p>
          <a:p>
            <a:pPr marL="800100" lvl="1" indent="-342900" algn="just">
              <a:buFont typeface="Arial" panose="020B0604020202020204" pitchFamily="34" charset="0"/>
              <a:buChar char="•"/>
            </a:pPr>
            <a:endParaRPr lang="es-ES" sz="200" b="0" i="0">
              <a:solidFill>
                <a:srgbClr val="171717"/>
              </a:solidFill>
              <a:effectLst/>
              <a:latin typeface="Segoe UI" panose="020B0502040204020203" pitchFamily="34" charset="0"/>
            </a:endParaRPr>
          </a:p>
          <a:p>
            <a:pPr marL="342900" indent="-342900" algn="just">
              <a:lnSpc>
                <a:spcPct val="100000"/>
              </a:lnSpc>
              <a:buFont typeface="Arial" panose="020B0604020202020204" pitchFamily="34" charset="0"/>
              <a:buChar char="•"/>
            </a:pPr>
            <a:r>
              <a:rPr lang="es-ES" sz="2000" b="0" i="0">
                <a:solidFill>
                  <a:srgbClr val="171717"/>
                </a:solidFill>
                <a:effectLst/>
                <a:latin typeface="Segoe UI" panose="020B0502040204020203" pitchFamily="34" charset="0"/>
              </a:rPr>
              <a:t>Tiene tiempo límite de ejecución (hasta 10m).</a:t>
            </a:r>
          </a:p>
          <a:p>
            <a:pPr marL="342900" indent="-342900" algn="just">
              <a:lnSpc>
                <a:spcPct val="100000"/>
              </a:lnSpc>
              <a:buFont typeface="Arial" panose="020B0604020202020204" pitchFamily="34" charset="0"/>
              <a:buChar char="•"/>
            </a:pPr>
            <a:r>
              <a:rPr lang="es-ES" sz="2000">
                <a:solidFill>
                  <a:srgbClr val="171717"/>
                </a:solidFill>
                <a:latin typeface="Segoe UI" panose="020B0502040204020203" pitchFamily="34" charset="0"/>
              </a:rPr>
              <a:t>Escalado automático según las necesidades.</a:t>
            </a:r>
            <a:endParaRPr lang="en-US" sz="2000" b="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905406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Azure Functions / Azure Durable Functions</a:t>
            </a:r>
          </a:p>
        </p:txBody>
      </p:sp>
      <p:sp>
        <p:nvSpPr>
          <p:cNvPr id="4" name="Título 4">
            <a:extLst>
              <a:ext uri="{FF2B5EF4-FFF2-40B4-BE49-F238E27FC236}">
                <a16:creationId xmlns:a16="http://schemas.microsoft.com/office/drawing/2014/main" id="{962C48FB-FDEF-4CF1-88C8-2122103ACA56}"/>
              </a:ext>
            </a:extLst>
          </p:cNvPr>
          <p:cNvSpPr txBox="1">
            <a:spLocks/>
          </p:cNvSpPr>
          <p:nvPr/>
        </p:nvSpPr>
        <p:spPr>
          <a:xfrm>
            <a:off x="490727" y="2302710"/>
            <a:ext cx="6191249" cy="337873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Es una extensión de las Azure Functions.</a:t>
            </a:r>
          </a:p>
          <a:p>
            <a:pPr marL="342900" indent="-342900" algn="just">
              <a:buFont typeface="Arial" panose="020B0604020202020204" pitchFamily="34" charset="0"/>
              <a:buChar char="•"/>
            </a:pPr>
            <a:r>
              <a:rPr lang="es-ES" sz="2000">
                <a:solidFill>
                  <a:srgbClr val="171717"/>
                </a:solidFill>
                <a:latin typeface="Segoe UI" panose="020B0502040204020203" pitchFamily="34" charset="0"/>
              </a:rPr>
              <a:t>Permite definir flujos de trabajo mediante un orquestador.</a:t>
            </a:r>
          </a:p>
          <a:p>
            <a:pPr marL="342900" indent="-342900" algn="just">
              <a:buFont typeface="Arial" panose="020B0604020202020204" pitchFamily="34" charset="0"/>
              <a:buChar char="•"/>
            </a:pPr>
            <a:r>
              <a:rPr lang="es-ES" sz="2000">
                <a:solidFill>
                  <a:srgbClr val="404040"/>
                </a:solidFill>
                <a:latin typeface="Segoe UI" panose="020B0502040204020203" pitchFamily="34" charset="0"/>
                <a:ea typeface="Segoe UI Light" panose="020B0502040204020203" pitchFamily="34" charset="0"/>
                <a:cs typeface="Times New Roman" panose="02020603050405020304" pitchFamily="18" charset="0"/>
              </a:rPr>
              <a:t>A</a:t>
            </a:r>
            <a:r>
              <a:rPr lang="es-ES" sz="2000">
                <a:solidFill>
                  <a:srgbClr val="404040"/>
                </a:solidFill>
                <a:effectLst/>
                <a:latin typeface="Segoe UI" panose="020B0502040204020203" pitchFamily="34" charset="0"/>
                <a:ea typeface="Segoe UI Light" panose="020B0502040204020203" pitchFamily="34" charset="0"/>
                <a:cs typeface="Times New Roman" panose="02020603050405020304" pitchFamily="18" charset="0"/>
              </a:rPr>
              <a:t>dministra automáticamente el estado, los puntos de comprobación y los reinicios.</a:t>
            </a:r>
          </a:p>
          <a:p>
            <a:pPr marL="342900" indent="-342900" algn="just">
              <a:buFont typeface="Arial" panose="020B0604020202020204" pitchFamily="34" charset="0"/>
              <a:buChar char="•"/>
            </a:pPr>
            <a:r>
              <a:rPr lang="es-ES" sz="2000" b="0" i="0">
                <a:solidFill>
                  <a:srgbClr val="404040"/>
                </a:solidFill>
                <a:latin typeface="Segoe UI" panose="020B0502040204020203" pitchFamily="34" charset="0"/>
                <a:cs typeface="Times New Roman" panose="02020603050405020304" pitchFamily="18" charset="0"/>
              </a:rPr>
              <a:t>Varios patrones de implementación:</a:t>
            </a:r>
            <a:endParaRPr lang="es-ES" sz="2000" b="0" i="0">
              <a:solidFill>
                <a:srgbClr val="171717"/>
              </a:solidFill>
              <a:effectLst/>
              <a:latin typeface="Segoe UI" panose="020B0502040204020203" pitchFamily="34" charset="0"/>
            </a:endParaRPr>
          </a:p>
          <a:p>
            <a:pPr algn="just"/>
            <a:r>
              <a:rPr lang="en-US" sz="2000" i="0">
                <a:solidFill>
                  <a:srgbClr val="171717"/>
                </a:solidFill>
                <a:effectLst/>
                <a:latin typeface="Segoe UI" panose="020B0502040204020203" pitchFamily="34" charset="0"/>
              </a:rPr>
              <a:t>           Function chaining.</a:t>
            </a:r>
          </a:p>
          <a:p>
            <a:pPr algn="just"/>
            <a:r>
              <a:rPr lang="en-US" sz="2000" i="0">
                <a:solidFill>
                  <a:srgbClr val="171717"/>
                </a:solidFill>
                <a:effectLst/>
                <a:latin typeface="Segoe UI" panose="020B0502040204020203" pitchFamily="34" charset="0"/>
              </a:rPr>
              <a:t>           Fan-out/fan-in.</a:t>
            </a:r>
          </a:p>
          <a:p>
            <a:pPr algn="just"/>
            <a:r>
              <a:rPr lang="en-US" sz="2000" i="0">
                <a:solidFill>
                  <a:srgbClr val="171717"/>
                </a:solidFill>
                <a:effectLst/>
                <a:latin typeface="Segoe UI" panose="020B0502040204020203" pitchFamily="34" charset="0"/>
              </a:rPr>
              <a:t>           Async HTTP APIs.</a:t>
            </a:r>
          </a:p>
          <a:p>
            <a:pPr algn="just"/>
            <a:r>
              <a:rPr lang="en-US" sz="2000" i="0">
                <a:solidFill>
                  <a:srgbClr val="171717"/>
                </a:solidFill>
                <a:effectLst/>
                <a:latin typeface="Segoe UI" panose="020B0502040204020203" pitchFamily="34" charset="0"/>
              </a:rPr>
              <a:t>           Monitoring.</a:t>
            </a:r>
          </a:p>
          <a:p>
            <a:pPr algn="just"/>
            <a:r>
              <a:rPr lang="en-US" sz="2000" i="0">
                <a:solidFill>
                  <a:srgbClr val="171717"/>
                </a:solidFill>
                <a:effectLst/>
                <a:latin typeface="Segoe UI" panose="020B0502040204020203" pitchFamily="34" charset="0"/>
              </a:rPr>
              <a:t>           Human interaction.</a:t>
            </a:r>
          </a:p>
          <a:p>
            <a:pPr algn="just"/>
            <a:r>
              <a:rPr lang="en-US" sz="2000" i="0">
                <a:solidFill>
                  <a:srgbClr val="171717"/>
                </a:solidFill>
                <a:effectLst/>
                <a:latin typeface="Segoe UI" panose="020B0502040204020203" pitchFamily="34" charset="0"/>
              </a:rPr>
              <a:t>           Aggregator (stateful entities).</a:t>
            </a:r>
          </a:p>
          <a:p>
            <a:pPr marL="342900" indent="-342900" algn="just">
              <a:buFont typeface="Arial" panose="020B0604020202020204" pitchFamily="34" charset="0"/>
              <a:buChar char="•"/>
            </a:pPr>
            <a:endParaRPr lang="en-US" sz="2000" b="0" i="0">
              <a:solidFill>
                <a:srgbClr val="171717"/>
              </a:solidFill>
              <a:effectLst/>
              <a:latin typeface="Segoe UI" panose="020B0502040204020203" pitchFamily="34" charset="0"/>
            </a:endParaRPr>
          </a:p>
        </p:txBody>
      </p:sp>
      <p:sp>
        <p:nvSpPr>
          <p:cNvPr id="8" name="Título 4">
            <a:extLst>
              <a:ext uri="{FF2B5EF4-FFF2-40B4-BE49-F238E27FC236}">
                <a16:creationId xmlns:a16="http://schemas.microsoft.com/office/drawing/2014/main" id="{4E6F8C5C-0441-4099-87BB-C1924405E3A7}"/>
              </a:ext>
            </a:extLst>
          </p:cNvPr>
          <p:cNvSpPr txBox="1">
            <a:spLocks/>
          </p:cNvSpPr>
          <p:nvPr/>
        </p:nvSpPr>
        <p:spPr>
          <a:xfrm>
            <a:off x="490727" y="1435255"/>
            <a:ext cx="4995673" cy="70974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r>
              <a:rPr lang="es-ES"/>
              <a:t>Azure Durable Functions</a:t>
            </a:r>
          </a:p>
        </p:txBody>
      </p:sp>
      <p:pic>
        <p:nvPicPr>
          <p:cNvPr id="6" name="Imagen 5" descr="Imagen que contiene cadena&#10;&#10;Descripción generada automáticamente">
            <a:extLst>
              <a:ext uri="{FF2B5EF4-FFF2-40B4-BE49-F238E27FC236}">
                <a16:creationId xmlns:a16="http://schemas.microsoft.com/office/drawing/2014/main" id="{C5875D70-2953-4AE8-8006-FDAD6AF0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865" y="0"/>
            <a:ext cx="4631167" cy="6858000"/>
          </a:xfrm>
          <a:prstGeom prst="rect">
            <a:avLst/>
          </a:prstGeom>
        </p:spPr>
      </p:pic>
    </p:spTree>
    <p:extLst>
      <p:ext uri="{BB962C8B-B14F-4D97-AF65-F5344CB8AC3E}">
        <p14:creationId xmlns:p14="http://schemas.microsoft.com/office/powerpoint/2010/main" val="3473237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Patrones Azure Durable Functions</a:t>
            </a:r>
          </a:p>
        </p:txBody>
      </p:sp>
      <p:pic>
        <p:nvPicPr>
          <p:cNvPr id="3" name="Imagen 2">
            <a:extLst>
              <a:ext uri="{FF2B5EF4-FFF2-40B4-BE49-F238E27FC236}">
                <a16:creationId xmlns:a16="http://schemas.microsoft.com/office/drawing/2014/main" id="{2DC1CF82-E798-4361-9597-E705199A725A}"/>
              </a:ext>
            </a:extLst>
          </p:cNvPr>
          <p:cNvPicPr>
            <a:picLocks noChangeAspect="1"/>
          </p:cNvPicPr>
          <p:nvPr/>
        </p:nvPicPr>
        <p:blipFill>
          <a:blip r:embed="rId3"/>
          <a:stretch>
            <a:fillRect/>
          </a:stretch>
        </p:blipFill>
        <p:spPr>
          <a:xfrm>
            <a:off x="2828162" y="1506681"/>
            <a:ext cx="7858125" cy="1400175"/>
          </a:xfrm>
          <a:prstGeom prst="rect">
            <a:avLst/>
          </a:prstGeom>
        </p:spPr>
      </p:pic>
      <p:sp>
        <p:nvSpPr>
          <p:cNvPr id="11" name="CuadroTexto 10">
            <a:extLst>
              <a:ext uri="{FF2B5EF4-FFF2-40B4-BE49-F238E27FC236}">
                <a16:creationId xmlns:a16="http://schemas.microsoft.com/office/drawing/2014/main" id="{63A6A94D-8D0C-446B-8A10-096176E00F20}"/>
              </a:ext>
            </a:extLst>
          </p:cNvPr>
          <p:cNvSpPr txBox="1"/>
          <p:nvPr/>
        </p:nvSpPr>
        <p:spPr>
          <a:xfrm>
            <a:off x="655129" y="1340330"/>
            <a:ext cx="6102096" cy="400110"/>
          </a:xfrm>
          <a:prstGeom prst="rect">
            <a:avLst/>
          </a:prstGeom>
          <a:noFill/>
        </p:spPr>
        <p:txBody>
          <a:bodyPr wrap="square">
            <a:spAutoFit/>
          </a:bodyPr>
          <a:lstStyle/>
          <a:p>
            <a:r>
              <a:rPr lang="en-US" sz="2000">
                <a:solidFill>
                  <a:srgbClr val="404040"/>
                </a:solidFill>
                <a:latin typeface="Segoe UI" panose="020B0502040204020203" pitchFamily="34" charset="0"/>
                <a:cs typeface="Times New Roman" panose="02020603050405020304" pitchFamily="18" charset="0"/>
              </a:rPr>
              <a:t>Function</a:t>
            </a:r>
            <a:r>
              <a:rPr lang="en-US"/>
              <a:t> </a:t>
            </a:r>
            <a:r>
              <a:rPr lang="en-US" sz="2000">
                <a:solidFill>
                  <a:srgbClr val="404040"/>
                </a:solidFill>
                <a:latin typeface="Segoe UI" panose="020B0502040204020203" pitchFamily="34" charset="0"/>
                <a:cs typeface="Times New Roman" panose="02020603050405020304" pitchFamily="18" charset="0"/>
              </a:rPr>
              <a:t>chaining</a:t>
            </a:r>
            <a:r>
              <a:rPr lang="en-US"/>
              <a:t>.</a:t>
            </a:r>
          </a:p>
        </p:txBody>
      </p:sp>
      <p:sp>
        <p:nvSpPr>
          <p:cNvPr id="13" name="CuadroTexto 12">
            <a:extLst>
              <a:ext uri="{FF2B5EF4-FFF2-40B4-BE49-F238E27FC236}">
                <a16:creationId xmlns:a16="http://schemas.microsoft.com/office/drawing/2014/main" id="{E858BCA8-95E0-415B-ADEE-6775AC079D6C}"/>
              </a:ext>
            </a:extLst>
          </p:cNvPr>
          <p:cNvSpPr txBox="1"/>
          <p:nvPr/>
        </p:nvSpPr>
        <p:spPr>
          <a:xfrm>
            <a:off x="655129" y="3239991"/>
            <a:ext cx="6102096" cy="400110"/>
          </a:xfrm>
          <a:prstGeom prst="rect">
            <a:avLst/>
          </a:prstGeom>
          <a:noFill/>
        </p:spPr>
        <p:txBody>
          <a:bodyPr wrap="square">
            <a:spAutoFit/>
          </a:bodyPr>
          <a:lstStyle/>
          <a:p>
            <a:r>
              <a:rPr lang="en-US" sz="2000">
                <a:solidFill>
                  <a:srgbClr val="404040"/>
                </a:solidFill>
                <a:latin typeface="Segoe UI" panose="020B0502040204020203" pitchFamily="34" charset="0"/>
                <a:cs typeface="Times New Roman" panose="02020603050405020304" pitchFamily="18" charset="0"/>
              </a:rPr>
              <a:t>Fan-out/Fan-in</a:t>
            </a:r>
            <a:endParaRPr lang="en-US"/>
          </a:p>
        </p:txBody>
      </p:sp>
      <p:pic>
        <p:nvPicPr>
          <p:cNvPr id="12290" name="Picture 2" descr="Un diagrama del patrón de distribución ramificada de entrada y salida">
            <a:extLst>
              <a:ext uri="{FF2B5EF4-FFF2-40B4-BE49-F238E27FC236}">
                <a16:creationId xmlns:a16="http://schemas.microsoft.com/office/drawing/2014/main" id="{829BBA42-A436-45D0-BE39-E21DD90D1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510" y="3115484"/>
            <a:ext cx="549592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2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Patrones Azure Durable Functions</a:t>
            </a:r>
          </a:p>
        </p:txBody>
      </p:sp>
      <p:sp>
        <p:nvSpPr>
          <p:cNvPr id="11" name="CuadroTexto 10">
            <a:extLst>
              <a:ext uri="{FF2B5EF4-FFF2-40B4-BE49-F238E27FC236}">
                <a16:creationId xmlns:a16="http://schemas.microsoft.com/office/drawing/2014/main" id="{63A6A94D-8D0C-446B-8A10-096176E00F20}"/>
              </a:ext>
            </a:extLst>
          </p:cNvPr>
          <p:cNvSpPr txBox="1"/>
          <p:nvPr/>
        </p:nvSpPr>
        <p:spPr>
          <a:xfrm>
            <a:off x="655129" y="1340330"/>
            <a:ext cx="6102096" cy="400110"/>
          </a:xfrm>
          <a:prstGeom prst="rect">
            <a:avLst/>
          </a:prstGeom>
          <a:noFill/>
        </p:spPr>
        <p:txBody>
          <a:bodyPr wrap="square">
            <a:spAutoFit/>
          </a:bodyPr>
          <a:lstStyle/>
          <a:p>
            <a:r>
              <a:rPr lang="en-US" sz="2000">
                <a:solidFill>
                  <a:srgbClr val="404040"/>
                </a:solidFill>
                <a:latin typeface="Segoe UI" panose="020B0502040204020203" pitchFamily="34" charset="0"/>
                <a:cs typeface="Times New Roman" panose="02020603050405020304" pitchFamily="18" charset="0"/>
              </a:rPr>
              <a:t>Async HTTP APIs.</a:t>
            </a:r>
          </a:p>
        </p:txBody>
      </p:sp>
      <p:sp>
        <p:nvSpPr>
          <p:cNvPr id="13" name="CuadroTexto 12">
            <a:extLst>
              <a:ext uri="{FF2B5EF4-FFF2-40B4-BE49-F238E27FC236}">
                <a16:creationId xmlns:a16="http://schemas.microsoft.com/office/drawing/2014/main" id="{E858BCA8-95E0-415B-ADEE-6775AC079D6C}"/>
              </a:ext>
            </a:extLst>
          </p:cNvPr>
          <p:cNvSpPr txBox="1"/>
          <p:nvPr/>
        </p:nvSpPr>
        <p:spPr>
          <a:xfrm>
            <a:off x="838200" y="4337271"/>
            <a:ext cx="6102096" cy="400110"/>
          </a:xfrm>
          <a:prstGeom prst="rect">
            <a:avLst/>
          </a:prstGeom>
          <a:noFill/>
        </p:spPr>
        <p:txBody>
          <a:bodyPr wrap="square">
            <a:spAutoFit/>
          </a:bodyPr>
          <a:lstStyle/>
          <a:p>
            <a:r>
              <a:rPr lang="en-US" sz="2000">
                <a:solidFill>
                  <a:srgbClr val="404040"/>
                </a:solidFill>
                <a:latin typeface="Segoe UI" panose="020B0502040204020203" pitchFamily="34" charset="0"/>
                <a:cs typeface="Times New Roman" panose="02020603050405020304" pitchFamily="18" charset="0"/>
              </a:rPr>
              <a:t>Monitoring</a:t>
            </a:r>
            <a:endParaRPr lang="en-US"/>
          </a:p>
        </p:txBody>
      </p:sp>
      <p:pic>
        <p:nvPicPr>
          <p:cNvPr id="13314" name="Picture 2">
            <a:extLst>
              <a:ext uri="{FF2B5EF4-FFF2-40B4-BE49-F238E27FC236}">
                <a16:creationId xmlns:a16="http://schemas.microsoft.com/office/drawing/2014/main" id="{CD546ED0-E7E1-4A95-988A-81389B6EF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657" y="1201430"/>
            <a:ext cx="3876675"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Resultado de imagen de Pattern #4: Monitor durable functions">
            <a:extLst>
              <a:ext uri="{FF2B5EF4-FFF2-40B4-BE49-F238E27FC236}">
                <a16:creationId xmlns:a16="http://schemas.microsoft.com/office/drawing/2014/main" id="{D40ED1AC-2959-4388-A6C7-FCBB0B1CF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959" y="4503108"/>
            <a:ext cx="2413825" cy="171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947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Patrones Azure Durable Functions</a:t>
            </a:r>
          </a:p>
        </p:txBody>
      </p:sp>
      <p:sp>
        <p:nvSpPr>
          <p:cNvPr id="11" name="CuadroTexto 10">
            <a:extLst>
              <a:ext uri="{FF2B5EF4-FFF2-40B4-BE49-F238E27FC236}">
                <a16:creationId xmlns:a16="http://schemas.microsoft.com/office/drawing/2014/main" id="{63A6A94D-8D0C-446B-8A10-096176E00F20}"/>
              </a:ext>
            </a:extLst>
          </p:cNvPr>
          <p:cNvSpPr txBox="1"/>
          <p:nvPr/>
        </p:nvSpPr>
        <p:spPr>
          <a:xfrm>
            <a:off x="655129" y="1340330"/>
            <a:ext cx="6102096" cy="400110"/>
          </a:xfrm>
          <a:prstGeom prst="rect">
            <a:avLst/>
          </a:prstGeom>
          <a:noFill/>
        </p:spPr>
        <p:txBody>
          <a:bodyPr wrap="square">
            <a:spAutoFit/>
          </a:bodyPr>
          <a:lstStyle/>
          <a:p>
            <a:r>
              <a:rPr lang="en-US" sz="2000">
                <a:solidFill>
                  <a:srgbClr val="404040"/>
                </a:solidFill>
                <a:latin typeface="Segoe UI" panose="020B0502040204020203" pitchFamily="34" charset="0"/>
                <a:cs typeface="Times New Roman" panose="02020603050405020304" pitchFamily="18" charset="0"/>
              </a:rPr>
              <a:t>Human interaction</a:t>
            </a:r>
          </a:p>
        </p:txBody>
      </p:sp>
      <p:sp>
        <p:nvSpPr>
          <p:cNvPr id="13" name="CuadroTexto 12">
            <a:extLst>
              <a:ext uri="{FF2B5EF4-FFF2-40B4-BE49-F238E27FC236}">
                <a16:creationId xmlns:a16="http://schemas.microsoft.com/office/drawing/2014/main" id="{E858BCA8-95E0-415B-ADEE-6775AC079D6C}"/>
              </a:ext>
            </a:extLst>
          </p:cNvPr>
          <p:cNvSpPr txBox="1"/>
          <p:nvPr/>
        </p:nvSpPr>
        <p:spPr>
          <a:xfrm>
            <a:off x="655129" y="3471277"/>
            <a:ext cx="6102096" cy="400110"/>
          </a:xfrm>
          <a:prstGeom prst="rect">
            <a:avLst/>
          </a:prstGeom>
          <a:noFill/>
        </p:spPr>
        <p:txBody>
          <a:bodyPr wrap="square">
            <a:spAutoFit/>
          </a:bodyPr>
          <a:lstStyle/>
          <a:p>
            <a:r>
              <a:rPr lang="en-US" sz="2000">
                <a:solidFill>
                  <a:srgbClr val="404040"/>
                </a:solidFill>
                <a:latin typeface="Segoe UI" panose="020B0502040204020203" pitchFamily="34" charset="0"/>
                <a:cs typeface="Times New Roman" panose="02020603050405020304" pitchFamily="18" charset="0"/>
              </a:rPr>
              <a:t>Aggregator (stateful entities)</a:t>
            </a:r>
            <a:endParaRPr lang="en-US"/>
          </a:p>
        </p:txBody>
      </p:sp>
      <p:pic>
        <p:nvPicPr>
          <p:cNvPr id="18434" name="Picture 2" descr="Un diagrama del patrón de interacción humana">
            <a:extLst>
              <a:ext uri="{FF2B5EF4-FFF2-40B4-BE49-F238E27FC236}">
                <a16:creationId xmlns:a16="http://schemas.microsoft.com/office/drawing/2014/main" id="{EB401361-43EE-41A7-9095-388F1B05C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749" y="1323975"/>
            <a:ext cx="5010150" cy="2105025"/>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Diagrama de agregador">
            <a:extLst>
              <a:ext uri="{FF2B5EF4-FFF2-40B4-BE49-F238E27FC236}">
                <a16:creationId xmlns:a16="http://schemas.microsoft.com/office/drawing/2014/main" id="{4C17B44B-E6A9-466E-81D9-C39187812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7174" y="3913664"/>
            <a:ext cx="465772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853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Azure Blob Storage</a:t>
            </a:r>
          </a:p>
        </p:txBody>
      </p:sp>
      <p:pic>
        <p:nvPicPr>
          <p:cNvPr id="6" name="Imagen 5">
            <a:extLst>
              <a:ext uri="{FF2B5EF4-FFF2-40B4-BE49-F238E27FC236}">
                <a16:creationId xmlns:a16="http://schemas.microsoft.com/office/drawing/2014/main" id="{277A4327-9EC8-40A6-A48F-4DD20230B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2" y="902208"/>
            <a:ext cx="4584013" cy="6016752"/>
          </a:xfrm>
          <a:prstGeom prst="rect">
            <a:avLst/>
          </a:prstGeom>
        </p:spPr>
      </p:pic>
      <p:sp>
        <p:nvSpPr>
          <p:cNvPr id="7" name="Título 4">
            <a:extLst>
              <a:ext uri="{FF2B5EF4-FFF2-40B4-BE49-F238E27FC236}">
                <a16:creationId xmlns:a16="http://schemas.microsoft.com/office/drawing/2014/main" id="{4094CC94-AD85-44B6-B4E7-8C4B30944275}"/>
              </a:ext>
            </a:extLst>
          </p:cNvPr>
          <p:cNvSpPr txBox="1">
            <a:spLocks/>
          </p:cNvSpPr>
          <p:nvPr/>
        </p:nvSpPr>
        <p:spPr>
          <a:xfrm>
            <a:off x="4599765" y="2073674"/>
            <a:ext cx="6191249" cy="337873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Optimizado para almacenar grandes cantidades de datos no estructurados.</a:t>
            </a:r>
          </a:p>
          <a:p>
            <a:pPr marL="342900" indent="-342900" algn="just">
              <a:buFont typeface="Arial" panose="020B0604020202020204" pitchFamily="34" charset="0"/>
              <a:buChar char="•"/>
            </a:pPr>
            <a:r>
              <a:rPr lang="es-ES" sz="2000">
                <a:solidFill>
                  <a:srgbClr val="171717"/>
                </a:solidFill>
                <a:latin typeface="Segoe UI" panose="020B0502040204020203" pitchFamily="34" charset="0"/>
              </a:rPr>
              <a:t>Alta disponibilidad. Replicación entre </a:t>
            </a:r>
            <a:r>
              <a:rPr lang="es-ES" sz="2000" err="1">
                <a:solidFill>
                  <a:srgbClr val="171717"/>
                </a:solidFill>
                <a:latin typeface="Segoe UI" panose="020B0502040204020203" pitchFamily="34" charset="0"/>
              </a:rPr>
              <a:t>CPDs</a:t>
            </a:r>
            <a:r>
              <a:rPr lang="es-ES" sz="2000">
                <a:solidFill>
                  <a:srgbClr val="171717"/>
                </a:solidFill>
                <a:latin typeface="Segoe UI" panose="020B0502040204020203" pitchFamily="34" charset="0"/>
              </a:rPr>
              <a:t> o Regiones.</a:t>
            </a:r>
          </a:p>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Fuerte consistencia de los datos.</a:t>
            </a:r>
          </a:p>
          <a:p>
            <a:pPr marL="342900" indent="-342900" algn="just">
              <a:buFont typeface="Arial" panose="020B0604020202020204" pitchFamily="34" charset="0"/>
              <a:buChar char="•"/>
            </a:pPr>
            <a:r>
              <a:rPr lang="es-ES" sz="2000">
                <a:solidFill>
                  <a:srgbClr val="171717"/>
                </a:solidFill>
                <a:latin typeface="Segoe UI" panose="020B0502040204020203" pitchFamily="34" charset="0"/>
              </a:rPr>
              <a:t>Puede tener capacidades de recuperación ante desastres.</a:t>
            </a:r>
            <a:r>
              <a:rPr lang="es-ES" sz="2000" b="0" i="0">
                <a:solidFill>
                  <a:srgbClr val="171717"/>
                </a:solidFill>
                <a:effectLst/>
                <a:latin typeface="Segoe UI" panose="020B0502040204020203" pitchFamily="34" charset="0"/>
              </a:rPr>
              <a:t> </a:t>
            </a:r>
          </a:p>
          <a:p>
            <a:pPr marL="342900" indent="-342900" algn="just">
              <a:buFont typeface="Arial" panose="020B0604020202020204" pitchFamily="34" charset="0"/>
              <a:buChar char="•"/>
            </a:pPr>
            <a:r>
              <a:rPr lang="es-ES" sz="2000">
                <a:solidFill>
                  <a:srgbClr val="171717"/>
                </a:solidFill>
                <a:latin typeface="Segoe UI" panose="020B0502040204020203" pitchFamily="34" charset="0"/>
              </a:rPr>
              <a:t>Encriptación de los datos almacenados.</a:t>
            </a:r>
          </a:p>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Escalabilidad </a:t>
            </a:r>
            <a:r>
              <a:rPr lang="es-ES" sz="2000">
                <a:solidFill>
                  <a:srgbClr val="404040"/>
                </a:solidFill>
                <a:effectLst/>
                <a:latin typeface="Segoe UI" panose="020B0502040204020203" pitchFamily="34" charset="0"/>
                <a:ea typeface="Segoe UI Light" panose="020B0502040204020203" pitchFamily="34" charset="0"/>
                <a:cs typeface="Symbol" panose="05050102010706020507" pitchFamily="18" charset="2"/>
              </a:rPr>
              <a:t>para satisfacer las necesidades de rendimiento y almacenamiento de datos.</a:t>
            </a:r>
            <a:endParaRPr lang="es-ES" sz="2000" b="0" i="0">
              <a:solidFill>
                <a:srgbClr val="171717"/>
              </a:solidFill>
              <a:effectLst/>
              <a:latin typeface="Segoe UI" panose="020B0502040204020203" pitchFamily="34" charset="0"/>
            </a:endParaRPr>
          </a:p>
          <a:p>
            <a:pPr marL="342900" indent="-342900" algn="just">
              <a:buFont typeface="Arial" panose="020B0604020202020204" pitchFamily="34" charset="0"/>
              <a:buChar char="•"/>
            </a:pPr>
            <a:r>
              <a:rPr lang="es-ES" sz="2000">
                <a:solidFill>
                  <a:srgbClr val="171717"/>
                </a:solidFill>
                <a:latin typeface="Segoe UI" panose="020B0502040204020203" pitchFamily="34" charset="0"/>
              </a:rPr>
              <a:t>Los objetos almacenados están disponibles desde cualquier lugar del mundo vía </a:t>
            </a:r>
            <a:r>
              <a:rPr lang="es-ES" sz="2000" b="1">
                <a:solidFill>
                  <a:srgbClr val="171717"/>
                </a:solidFill>
                <a:latin typeface="Segoe UI" panose="020B0502040204020203" pitchFamily="34" charset="0"/>
              </a:rPr>
              <a:t>http/https</a:t>
            </a:r>
            <a:r>
              <a:rPr lang="es-ES" sz="2000">
                <a:solidFill>
                  <a:srgbClr val="171717"/>
                </a:solidFill>
                <a:latin typeface="Segoe UI" panose="020B0502040204020203" pitchFamily="34" charset="0"/>
              </a:rPr>
              <a:t>.</a:t>
            </a:r>
          </a:p>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Precio asequible.</a:t>
            </a:r>
            <a:endParaRPr lang="en-US" sz="1100" b="0" i="0">
              <a:solidFill>
                <a:srgbClr val="171717"/>
              </a:solidFill>
              <a:effectLst/>
              <a:latin typeface="Segoe UI" panose="020B0502040204020203" pitchFamily="34" charset="0"/>
            </a:endParaRPr>
          </a:p>
          <a:p>
            <a:pPr marL="342900" indent="-342900" algn="just">
              <a:buFont typeface="Arial" panose="020B0604020202020204" pitchFamily="34" charset="0"/>
              <a:buChar char="•"/>
            </a:pPr>
            <a:endParaRPr lang="en-US" sz="2000" i="0">
              <a:solidFill>
                <a:srgbClr val="171717"/>
              </a:solidFill>
              <a:effectLst/>
              <a:latin typeface="Segoe UI" panose="020B0502040204020203" pitchFamily="34" charset="0"/>
            </a:endParaRPr>
          </a:p>
          <a:p>
            <a:pPr marL="342900" indent="-342900" algn="just">
              <a:buFont typeface="Arial" panose="020B0604020202020204" pitchFamily="34" charset="0"/>
              <a:buChar char="•"/>
            </a:pPr>
            <a:endParaRPr lang="en-US" sz="2000" b="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284420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Azure Cosmos DB</a:t>
            </a:r>
          </a:p>
        </p:txBody>
      </p:sp>
      <p:pic>
        <p:nvPicPr>
          <p:cNvPr id="3" name="Imagen 2" descr="Imagen que contiene jugador, competencia de atletismo&#10;&#10;Descripción generada automáticamente">
            <a:extLst>
              <a:ext uri="{FF2B5EF4-FFF2-40B4-BE49-F238E27FC236}">
                <a16:creationId xmlns:a16="http://schemas.microsoft.com/office/drawing/2014/main" id="{3B59E900-AE6D-427B-8D89-AF8BA7646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0016" y="0"/>
            <a:ext cx="4605388" cy="5613562"/>
          </a:xfrm>
          <a:prstGeom prst="rect">
            <a:avLst/>
          </a:prstGeom>
        </p:spPr>
      </p:pic>
      <p:sp>
        <p:nvSpPr>
          <p:cNvPr id="6" name="CuadroTexto 5">
            <a:extLst>
              <a:ext uri="{FF2B5EF4-FFF2-40B4-BE49-F238E27FC236}">
                <a16:creationId xmlns:a16="http://schemas.microsoft.com/office/drawing/2014/main" id="{48F93F80-70CF-474A-9369-7B503B4E7E26}"/>
              </a:ext>
            </a:extLst>
          </p:cNvPr>
          <p:cNvSpPr txBox="1"/>
          <p:nvPr/>
        </p:nvSpPr>
        <p:spPr>
          <a:xfrm>
            <a:off x="499872" y="1477509"/>
            <a:ext cx="6559296" cy="3956596"/>
          </a:xfrm>
          <a:prstGeom prst="rect">
            <a:avLst/>
          </a:prstGeom>
          <a:noFill/>
        </p:spPr>
        <p:txBody>
          <a:bodyPr wrap="square">
            <a:spAutoFit/>
          </a:bodyPr>
          <a:lstStyle/>
          <a:p>
            <a:pPr marL="612775" indent="-342900">
              <a:lnSpc>
                <a:spcPct val="120000"/>
              </a:lnSpc>
              <a:spcAft>
                <a:spcPts val="800"/>
              </a:spcAft>
              <a:buFont typeface="Arial" panose="020B0604020202020204" pitchFamily="34" charset="0"/>
              <a:buChar char="•"/>
            </a:pPr>
            <a:r>
              <a:rPr lang="es-ES" sz="2000">
                <a:solidFill>
                  <a:srgbClr val="171717"/>
                </a:solidFill>
                <a:latin typeface="Segoe UI" panose="020B0502040204020203" pitchFamily="34" charset="0"/>
                <a:ea typeface="+mj-ea"/>
                <a:cs typeface="+mj-cs"/>
              </a:rPr>
              <a:t>Servicio de base de datos </a:t>
            </a:r>
            <a:r>
              <a:rPr lang="es-ES" sz="2000" b="1" err="1">
                <a:solidFill>
                  <a:srgbClr val="171717"/>
                </a:solidFill>
                <a:latin typeface="Segoe UI" panose="020B0502040204020203" pitchFamily="34" charset="0"/>
                <a:ea typeface="+mj-ea"/>
                <a:cs typeface="+mj-cs"/>
              </a:rPr>
              <a:t>multimodelo</a:t>
            </a:r>
            <a:r>
              <a:rPr lang="es-ES" sz="2000">
                <a:solidFill>
                  <a:srgbClr val="171717"/>
                </a:solidFill>
                <a:latin typeface="Segoe UI" panose="020B0502040204020203" pitchFamily="34" charset="0"/>
                <a:ea typeface="+mj-ea"/>
                <a:cs typeface="+mj-cs"/>
              </a:rPr>
              <a:t> (admite de forma nativa modelos de datos de documentos, pares clave-valor, grafos y en columnas) distribuido.  </a:t>
            </a:r>
            <a:endParaRPr lang="en-US" sz="2000">
              <a:solidFill>
                <a:srgbClr val="171717"/>
              </a:solidFill>
              <a:latin typeface="Segoe UI" panose="020B0502040204020203" pitchFamily="34" charset="0"/>
              <a:ea typeface="+mj-ea"/>
              <a:cs typeface="+mj-cs"/>
            </a:endParaRPr>
          </a:p>
          <a:p>
            <a:pPr marL="612775" indent="-342900">
              <a:lnSpc>
                <a:spcPct val="120000"/>
              </a:lnSpc>
              <a:spcAft>
                <a:spcPts val="800"/>
              </a:spcAft>
              <a:buFont typeface="Arial" panose="020B0604020202020204" pitchFamily="34" charset="0"/>
              <a:buChar char="•"/>
            </a:pPr>
            <a:r>
              <a:rPr lang="es-ES" sz="2000">
                <a:solidFill>
                  <a:srgbClr val="171717"/>
                </a:solidFill>
                <a:latin typeface="Segoe UI" panose="020B0502040204020203" pitchFamily="34" charset="0"/>
                <a:ea typeface="+mj-ea"/>
                <a:cs typeface="+mj-cs"/>
              </a:rPr>
              <a:t>Se garantizan valores de latencia inferiores a 10 milisegundos en el percentil 99 en cualquier parte del mundo .</a:t>
            </a:r>
            <a:endParaRPr lang="en-US" sz="2000">
              <a:solidFill>
                <a:srgbClr val="171717"/>
              </a:solidFill>
              <a:latin typeface="Segoe UI" panose="020B0502040204020203" pitchFamily="34" charset="0"/>
              <a:ea typeface="+mj-ea"/>
              <a:cs typeface="+mj-cs"/>
            </a:endParaRPr>
          </a:p>
          <a:p>
            <a:pPr marL="612775" indent="-342900">
              <a:lnSpc>
                <a:spcPct val="120000"/>
              </a:lnSpc>
              <a:spcAft>
                <a:spcPts val="800"/>
              </a:spcAft>
              <a:buFont typeface="Arial" panose="020B0604020202020204" pitchFamily="34" charset="0"/>
              <a:buChar char="•"/>
            </a:pPr>
            <a:r>
              <a:rPr lang="es-ES" sz="2000">
                <a:solidFill>
                  <a:srgbClr val="171717"/>
                </a:solidFill>
                <a:latin typeface="Segoe UI" panose="020B0502040204020203" pitchFamily="34" charset="0"/>
                <a:ea typeface="+mj-ea"/>
                <a:cs typeface="+mj-cs"/>
              </a:rPr>
              <a:t>A nivel de funcionalidad, Azure Cosmos DB indexa datos automáticamente sin que haya que ocuparse de la administración de esquemas ni de índices.</a:t>
            </a:r>
            <a:endParaRPr lang="en-US" sz="2000">
              <a:solidFill>
                <a:srgbClr val="171717"/>
              </a:solidFill>
              <a:latin typeface="Segoe UI" panose="020B0502040204020203" pitchFamily="34" charset="0"/>
              <a:ea typeface="+mj-ea"/>
              <a:cs typeface="+mj-cs"/>
            </a:endParaRPr>
          </a:p>
        </p:txBody>
      </p:sp>
    </p:spTree>
    <p:extLst>
      <p:ext uri="{BB962C8B-B14F-4D97-AF65-F5344CB8AC3E}">
        <p14:creationId xmlns:p14="http://schemas.microsoft.com/office/powerpoint/2010/main" val="358608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Application Insights</a:t>
            </a:r>
          </a:p>
        </p:txBody>
      </p:sp>
      <p:pic>
        <p:nvPicPr>
          <p:cNvPr id="2" name="Imagen 1">
            <a:extLst>
              <a:ext uri="{FF2B5EF4-FFF2-40B4-BE49-F238E27FC236}">
                <a16:creationId xmlns:a16="http://schemas.microsoft.com/office/drawing/2014/main" id="{1425D548-044F-466E-8D25-DE590D15CACF}"/>
              </a:ext>
            </a:extLst>
          </p:cNvPr>
          <p:cNvPicPr>
            <a:picLocks noChangeAspect="1"/>
          </p:cNvPicPr>
          <p:nvPr/>
        </p:nvPicPr>
        <p:blipFill>
          <a:blip r:embed="rId3"/>
          <a:stretch>
            <a:fillRect/>
          </a:stretch>
        </p:blipFill>
        <p:spPr>
          <a:xfrm>
            <a:off x="573023" y="1200517"/>
            <a:ext cx="2910355" cy="5190133"/>
          </a:xfrm>
          <a:prstGeom prst="rect">
            <a:avLst/>
          </a:prstGeom>
        </p:spPr>
      </p:pic>
      <p:sp>
        <p:nvSpPr>
          <p:cNvPr id="4" name="CuadroTexto 3">
            <a:extLst>
              <a:ext uri="{FF2B5EF4-FFF2-40B4-BE49-F238E27FC236}">
                <a16:creationId xmlns:a16="http://schemas.microsoft.com/office/drawing/2014/main" id="{FAC06634-98E4-494D-9B64-51453856C927}"/>
              </a:ext>
            </a:extLst>
          </p:cNvPr>
          <p:cNvSpPr txBox="1"/>
          <p:nvPr/>
        </p:nvSpPr>
        <p:spPr>
          <a:xfrm>
            <a:off x="3060192" y="1298053"/>
            <a:ext cx="6559296" cy="5474960"/>
          </a:xfrm>
          <a:prstGeom prst="rect">
            <a:avLst/>
          </a:prstGeom>
          <a:noFill/>
        </p:spPr>
        <p:txBody>
          <a:bodyPr wrap="square">
            <a:spAutoFit/>
          </a:bodyPr>
          <a:lstStyle/>
          <a:p>
            <a:pPr marL="612775" indent="-342900">
              <a:lnSpc>
                <a:spcPct val="120000"/>
              </a:lnSpc>
              <a:spcAft>
                <a:spcPts val="800"/>
              </a:spcAft>
              <a:buFont typeface="Arial" panose="020B0604020202020204" pitchFamily="34" charset="0"/>
              <a:buChar char="•"/>
            </a:pPr>
            <a:r>
              <a:rPr lang="es-ES" sz="2000">
                <a:solidFill>
                  <a:srgbClr val="171717"/>
                </a:solidFill>
                <a:latin typeface="Segoe UI" panose="020B0502040204020203" pitchFamily="34" charset="0"/>
                <a:ea typeface="+mj-ea"/>
                <a:cs typeface="+mj-cs"/>
              </a:rPr>
              <a:t>Es una característica de Azure Monitor que permite monitorizar aplicaciones detectando anomalías de rendimiento y posee herramientas de diagnóstico y análisis.  </a:t>
            </a:r>
          </a:p>
          <a:p>
            <a:pPr marL="612775" indent="-342900">
              <a:lnSpc>
                <a:spcPct val="120000"/>
              </a:lnSpc>
              <a:spcAft>
                <a:spcPts val="800"/>
              </a:spcAft>
              <a:buFont typeface="Arial" panose="020B0604020202020204" pitchFamily="34" charset="0"/>
              <a:buChar char="•"/>
            </a:pPr>
            <a:r>
              <a:rPr lang="es-ES" sz="2000">
                <a:solidFill>
                  <a:srgbClr val="171717"/>
                </a:solidFill>
                <a:latin typeface="Segoe UI" panose="020B0502040204020203" pitchFamily="34" charset="0"/>
                <a:ea typeface="+mj-ea"/>
                <a:cs typeface="+mj-cs"/>
              </a:rPr>
              <a:t>Monitoriza:</a:t>
            </a:r>
          </a:p>
          <a:p>
            <a:pPr marL="269875">
              <a:lnSpc>
                <a:spcPct val="120000"/>
              </a:lnSpc>
              <a:spcAft>
                <a:spcPts val="800"/>
              </a:spcAft>
            </a:pPr>
            <a:r>
              <a:rPr lang="es-ES" sz="2000">
                <a:solidFill>
                  <a:srgbClr val="171717"/>
                </a:solidFill>
                <a:latin typeface="Segoe UI" panose="020B0502040204020203" pitchFamily="34" charset="0"/>
                <a:ea typeface="+mj-ea"/>
                <a:cs typeface="+mj-cs"/>
              </a:rPr>
              <a:t>           Número de solicitudes, tiempos de respuesta y número de peticiones fallidas.</a:t>
            </a:r>
            <a:endParaRPr lang="en-US" sz="2000">
              <a:solidFill>
                <a:srgbClr val="171717"/>
              </a:solidFill>
              <a:latin typeface="Segoe UI" panose="020B0502040204020203" pitchFamily="34" charset="0"/>
              <a:ea typeface="+mj-ea"/>
              <a:cs typeface="+mj-cs"/>
            </a:endParaRPr>
          </a:p>
          <a:p>
            <a:pPr marL="269875" algn="just">
              <a:lnSpc>
                <a:spcPct val="120000"/>
              </a:lnSpc>
              <a:spcAft>
                <a:spcPts val="800"/>
              </a:spcAft>
            </a:pPr>
            <a:r>
              <a:rPr lang="en-US" sz="2000">
                <a:solidFill>
                  <a:srgbClr val="171717"/>
                </a:solidFill>
                <a:latin typeface="Segoe UI" panose="020B0502040204020203" pitchFamily="34" charset="0"/>
                <a:ea typeface="+mj-ea"/>
                <a:cs typeface="+mj-cs"/>
              </a:rPr>
              <a:t>           </a:t>
            </a:r>
            <a:r>
              <a:rPr lang="en-US" sz="2000" err="1">
                <a:solidFill>
                  <a:srgbClr val="171717"/>
                </a:solidFill>
                <a:latin typeface="Segoe UI" panose="020B0502040204020203" pitchFamily="34" charset="0"/>
                <a:ea typeface="+mj-ea"/>
                <a:cs typeface="+mj-cs"/>
              </a:rPr>
              <a:t>Número</a:t>
            </a:r>
            <a:r>
              <a:rPr lang="en-US" sz="2000">
                <a:solidFill>
                  <a:srgbClr val="171717"/>
                </a:solidFill>
                <a:latin typeface="Segoe UI" panose="020B0502040204020203" pitchFamily="34" charset="0"/>
                <a:ea typeface="+mj-ea"/>
                <a:cs typeface="+mj-cs"/>
              </a:rPr>
              <a:t> de solicitudes a </a:t>
            </a:r>
            <a:r>
              <a:rPr lang="en-US" sz="2000" err="1">
                <a:solidFill>
                  <a:srgbClr val="171717"/>
                </a:solidFill>
                <a:latin typeface="Segoe UI" panose="020B0502040204020203" pitchFamily="34" charset="0"/>
                <a:ea typeface="+mj-ea"/>
                <a:cs typeface="+mj-cs"/>
              </a:rPr>
              <a:t>dependencias</a:t>
            </a:r>
            <a:r>
              <a:rPr lang="en-US" sz="2000">
                <a:solidFill>
                  <a:srgbClr val="171717"/>
                </a:solidFill>
                <a:latin typeface="Segoe UI" panose="020B0502040204020203" pitchFamily="34" charset="0"/>
                <a:ea typeface="+mj-ea"/>
                <a:cs typeface="+mj-cs"/>
              </a:rPr>
              <a:t>         </a:t>
            </a:r>
            <a:r>
              <a:rPr lang="en-US" sz="2000" err="1">
                <a:solidFill>
                  <a:srgbClr val="171717"/>
                </a:solidFill>
                <a:latin typeface="Segoe UI" panose="020B0502040204020203" pitchFamily="34" charset="0"/>
                <a:ea typeface="+mj-ea"/>
                <a:cs typeface="+mj-cs"/>
              </a:rPr>
              <a:t>externas</a:t>
            </a:r>
            <a:r>
              <a:rPr lang="en-US" sz="2000">
                <a:solidFill>
                  <a:srgbClr val="171717"/>
                </a:solidFill>
                <a:latin typeface="Segoe UI" panose="020B0502040204020203" pitchFamily="34" charset="0"/>
                <a:ea typeface="+mj-ea"/>
                <a:cs typeface="+mj-cs"/>
              </a:rPr>
              <a:t>, sus </a:t>
            </a:r>
            <a:r>
              <a:rPr lang="en-US" sz="2000" err="1">
                <a:solidFill>
                  <a:srgbClr val="171717"/>
                </a:solidFill>
                <a:latin typeface="Segoe UI" panose="020B0502040204020203" pitchFamily="34" charset="0"/>
                <a:ea typeface="+mj-ea"/>
                <a:cs typeface="+mj-cs"/>
              </a:rPr>
              <a:t>tiempos</a:t>
            </a:r>
            <a:r>
              <a:rPr lang="en-US" sz="2000">
                <a:solidFill>
                  <a:srgbClr val="171717"/>
                </a:solidFill>
                <a:latin typeface="Segoe UI" panose="020B0502040204020203" pitchFamily="34" charset="0"/>
                <a:ea typeface="+mj-ea"/>
                <a:cs typeface="+mj-cs"/>
              </a:rPr>
              <a:t> de </a:t>
            </a:r>
            <a:r>
              <a:rPr lang="en-US" sz="2000" err="1">
                <a:solidFill>
                  <a:srgbClr val="171717"/>
                </a:solidFill>
                <a:latin typeface="Segoe UI" panose="020B0502040204020203" pitchFamily="34" charset="0"/>
                <a:ea typeface="+mj-ea"/>
                <a:cs typeface="+mj-cs"/>
              </a:rPr>
              <a:t>respuesta</a:t>
            </a:r>
            <a:r>
              <a:rPr lang="en-US" sz="2000">
                <a:solidFill>
                  <a:srgbClr val="171717"/>
                </a:solidFill>
                <a:latin typeface="Segoe UI" panose="020B0502040204020203" pitchFamily="34" charset="0"/>
                <a:ea typeface="+mj-ea"/>
                <a:cs typeface="+mj-cs"/>
              </a:rPr>
              <a:t>  y </a:t>
            </a:r>
            <a:r>
              <a:rPr lang="en-US" sz="2000" err="1">
                <a:solidFill>
                  <a:srgbClr val="171717"/>
                </a:solidFill>
                <a:latin typeface="Segoe UI" panose="020B0502040204020203" pitchFamily="34" charset="0"/>
                <a:ea typeface="+mj-ea"/>
                <a:cs typeface="+mj-cs"/>
              </a:rPr>
              <a:t>peticiones</a:t>
            </a:r>
            <a:r>
              <a:rPr lang="en-US" sz="2000">
                <a:solidFill>
                  <a:srgbClr val="171717"/>
                </a:solidFill>
                <a:latin typeface="Segoe UI" panose="020B0502040204020203" pitchFamily="34" charset="0"/>
                <a:ea typeface="+mj-ea"/>
                <a:cs typeface="+mj-cs"/>
              </a:rPr>
              <a:t>   </a:t>
            </a:r>
            <a:r>
              <a:rPr lang="en-US" sz="2000" err="1">
                <a:solidFill>
                  <a:srgbClr val="171717"/>
                </a:solidFill>
                <a:latin typeface="Segoe UI" panose="020B0502040204020203" pitchFamily="34" charset="0"/>
                <a:ea typeface="+mj-ea"/>
                <a:cs typeface="+mj-cs"/>
              </a:rPr>
              <a:t>fallidas</a:t>
            </a:r>
            <a:r>
              <a:rPr lang="en-US" sz="2000">
                <a:solidFill>
                  <a:srgbClr val="171717"/>
                </a:solidFill>
                <a:latin typeface="Segoe UI" panose="020B0502040204020203" pitchFamily="34" charset="0"/>
                <a:ea typeface="+mj-ea"/>
                <a:cs typeface="+mj-cs"/>
              </a:rPr>
              <a:t>.</a:t>
            </a:r>
          </a:p>
          <a:p>
            <a:pPr marL="269875">
              <a:lnSpc>
                <a:spcPct val="120000"/>
              </a:lnSpc>
              <a:spcAft>
                <a:spcPts val="800"/>
              </a:spcAft>
            </a:pPr>
            <a:r>
              <a:rPr lang="en-US" sz="2000">
                <a:solidFill>
                  <a:srgbClr val="171717"/>
                </a:solidFill>
                <a:latin typeface="Segoe UI" panose="020B0502040204020203" pitchFamily="34" charset="0"/>
                <a:ea typeface="+mj-ea"/>
                <a:cs typeface="+mj-cs"/>
              </a:rPr>
              <a:t>            </a:t>
            </a:r>
            <a:r>
              <a:rPr lang="en-US" sz="2000" err="1">
                <a:solidFill>
                  <a:srgbClr val="171717"/>
                </a:solidFill>
                <a:latin typeface="Segoe UI" panose="020B0502040204020203" pitchFamily="34" charset="0"/>
                <a:ea typeface="+mj-ea"/>
                <a:cs typeface="+mj-cs"/>
              </a:rPr>
              <a:t>Excepciones</a:t>
            </a:r>
            <a:r>
              <a:rPr lang="en-US" sz="2000">
                <a:solidFill>
                  <a:srgbClr val="171717"/>
                </a:solidFill>
                <a:latin typeface="Segoe UI" panose="020B0502040204020203" pitchFamily="34" charset="0"/>
                <a:ea typeface="+mj-ea"/>
                <a:cs typeface="+mj-cs"/>
              </a:rPr>
              <a:t>.</a:t>
            </a:r>
          </a:p>
          <a:p>
            <a:pPr marL="269875">
              <a:lnSpc>
                <a:spcPct val="120000"/>
              </a:lnSpc>
              <a:spcAft>
                <a:spcPts val="800"/>
              </a:spcAft>
            </a:pPr>
            <a:r>
              <a:rPr lang="en-US" sz="2000">
                <a:solidFill>
                  <a:srgbClr val="171717"/>
                </a:solidFill>
                <a:latin typeface="Segoe UI" panose="020B0502040204020203" pitchFamily="34" charset="0"/>
                <a:ea typeface="+mj-ea"/>
                <a:cs typeface="+mj-cs"/>
              </a:rPr>
              <a:t>            </a:t>
            </a:r>
            <a:r>
              <a:rPr lang="en-US" sz="2000" err="1">
                <a:solidFill>
                  <a:srgbClr val="171717"/>
                </a:solidFill>
                <a:latin typeface="Segoe UI" panose="020B0502040204020203" pitchFamily="34" charset="0"/>
                <a:ea typeface="+mj-ea"/>
                <a:cs typeface="+mj-cs"/>
              </a:rPr>
              <a:t>Rendimiento</a:t>
            </a:r>
            <a:r>
              <a:rPr lang="en-US" sz="2000">
                <a:solidFill>
                  <a:srgbClr val="171717"/>
                </a:solidFill>
                <a:latin typeface="Segoe UI" panose="020B0502040204020203" pitchFamily="34" charset="0"/>
                <a:ea typeface="+mj-ea"/>
                <a:cs typeface="+mj-cs"/>
              </a:rPr>
              <a:t> de la </a:t>
            </a:r>
            <a:r>
              <a:rPr lang="en-US" sz="2000" err="1">
                <a:solidFill>
                  <a:srgbClr val="171717"/>
                </a:solidFill>
                <a:latin typeface="Segoe UI" panose="020B0502040204020203" pitchFamily="34" charset="0"/>
                <a:ea typeface="+mj-ea"/>
                <a:cs typeface="+mj-cs"/>
              </a:rPr>
              <a:t>página</a:t>
            </a:r>
            <a:r>
              <a:rPr lang="en-US" sz="2000">
                <a:solidFill>
                  <a:srgbClr val="171717"/>
                </a:solidFill>
                <a:latin typeface="Segoe UI" panose="020B0502040204020203" pitchFamily="34" charset="0"/>
                <a:ea typeface="+mj-ea"/>
                <a:cs typeface="+mj-cs"/>
              </a:rPr>
              <a:t> de </a:t>
            </a:r>
            <a:r>
              <a:rPr lang="en-US" sz="2000" err="1">
                <a:solidFill>
                  <a:srgbClr val="171717"/>
                </a:solidFill>
                <a:latin typeface="Segoe UI" panose="020B0502040204020203" pitchFamily="34" charset="0"/>
                <a:ea typeface="+mj-ea"/>
                <a:cs typeface="+mj-cs"/>
              </a:rPr>
              <a:t>navegador</a:t>
            </a:r>
            <a:r>
              <a:rPr lang="en-US" sz="2000">
                <a:solidFill>
                  <a:srgbClr val="171717"/>
                </a:solidFill>
                <a:latin typeface="Segoe UI" panose="020B0502040204020203" pitchFamily="34" charset="0"/>
                <a:ea typeface="+mj-ea"/>
                <a:cs typeface="+mj-cs"/>
              </a:rPr>
              <a:t>. </a:t>
            </a:r>
            <a:endParaRPr lang="en-US" sz="2000" b="0" i="0">
              <a:solidFill>
                <a:srgbClr val="171717"/>
              </a:solidFill>
              <a:effectLst/>
              <a:latin typeface="Segoe UI" panose="020B0502040204020203" pitchFamily="34" charset="0"/>
              <a:ea typeface="+mj-ea"/>
              <a:cs typeface="+mj-cs"/>
            </a:endParaRPr>
          </a:p>
          <a:p>
            <a:pPr marL="612775" indent="-342900">
              <a:lnSpc>
                <a:spcPct val="120000"/>
              </a:lnSpc>
              <a:spcAft>
                <a:spcPts val="800"/>
              </a:spcAft>
              <a:buFont typeface="Arial" panose="020B0604020202020204" pitchFamily="34" charset="0"/>
              <a:buChar char="•"/>
            </a:pPr>
            <a:endParaRPr lang="en-US" sz="2000">
              <a:solidFill>
                <a:srgbClr val="171717"/>
              </a:solidFill>
              <a:latin typeface="Segoe UI" panose="020B0502040204020203" pitchFamily="34" charset="0"/>
              <a:ea typeface="+mj-ea"/>
              <a:cs typeface="+mj-cs"/>
            </a:endParaRPr>
          </a:p>
        </p:txBody>
      </p:sp>
    </p:spTree>
    <p:extLst>
      <p:ext uri="{BB962C8B-B14F-4D97-AF65-F5344CB8AC3E}">
        <p14:creationId xmlns:p14="http://schemas.microsoft.com/office/powerpoint/2010/main" val="1521922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Application Insights</a:t>
            </a:r>
          </a:p>
        </p:txBody>
      </p:sp>
      <p:pic>
        <p:nvPicPr>
          <p:cNvPr id="2" name="Imagen 1">
            <a:extLst>
              <a:ext uri="{FF2B5EF4-FFF2-40B4-BE49-F238E27FC236}">
                <a16:creationId xmlns:a16="http://schemas.microsoft.com/office/drawing/2014/main" id="{1425D548-044F-466E-8D25-DE590D15CACF}"/>
              </a:ext>
            </a:extLst>
          </p:cNvPr>
          <p:cNvPicPr>
            <a:picLocks noChangeAspect="1"/>
          </p:cNvPicPr>
          <p:nvPr/>
        </p:nvPicPr>
        <p:blipFill>
          <a:blip r:embed="rId3"/>
          <a:stretch>
            <a:fillRect/>
          </a:stretch>
        </p:blipFill>
        <p:spPr>
          <a:xfrm>
            <a:off x="573023" y="1200517"/>
            <a:ext cx="2910355" cy="5190133"/>
          </a:xfrm>
          <a:prstGeom prst="rect">
            <a:avLst/>
          </a:prstGeom>
        </p:spPr>
      </p:pic>
      <p:sp>
        <p:nvSpPr>
          <p:cNvPr id="4" name="CuadroTexto 3">
            <a:extLst>
              <a:ext uri="{FF2B5EF4-FFF2-40B4-BE49-F238E27FC236}">
                <a16:creationId xmlns:a16="http://schemas.microsoft.com/office/drawing/2014/main" id="{FAC06634-98E4-494D-9B64-51453856C927}"/>
              </a:ext>
            </a:extLst>
          </p:cNvPr>
          <p:cNvSpPr txBox="1"/>
          <p:nvPr/>
        </p:nvSpPr>
        <p:spPr>
          <a:xfrm>
            <a:off x="3060192" y="1298053"/>
            <a:ext cx="6559296" cy="2787045"/>
          </a:xfrm>
          <a:prstGeom prst="rect">
            <a:avLst/>
          </a:prstGeom>
          <a:noFill/>
        </p:spPr>
        <p:txBody>
          <a:bodyPr wrap="square">
            <a:spAutoFit/>
          </a:bodyPr>
          <a:lstStyle/>
          <a:p>
            <a:pPr marL="269875">
              <a:lnSpc>
                <a:spcPct val="120000"/>
              </a:lnSpc>
              <a:spcAft>
                <a:spcPts val="800"/>
              </a:spcAft>
            </a:pPr>
            <a:r>
              <a:rPr lang="en-US" sz="2000">
                <a:solidFill>
                  <a:srgbClr val="171717"/>
                </a:solidFill>
                <a:latin typeface="Segoe UI" panose="020B0502040204020203" pitchFamily="34" charset="0"/>
                <a:ea typeface="+mj-ea"/>
                <a:cs typeface="+mj-cs"/>
              </a:rPr>
              <a:t>           </a:t>
            </a:r>
            <a:r>
              <a:rPr lang="en-US" sz="2000" err="1">
                <a:solidFill>
                  <a:srgbClr val="171717"/>
                </a:solidFill>
                <a:latin typeface="Segoe UI" panose="020B0502040204020203" pitchFamily="34" charset="0"/>
                <a:ea typeface="+mj-ea"/>
                <a:cs typeface="+mj-cs"/>
              </a:rPr>
              <a:t>Llamadas</a:t>
            </a:r>
            <a:r>
              <a:rPr lang="en-US" sz="2000">
                <a:solidFill>
                  <a:srgbClr val="171717"/>
                </a:solidFill>
                <a:latin typeface="Segoe UI" panose="020B0502040204020203" pitchFamily="34" charset="0"/>
                <a:ea typeface="+mj-ea"/>
                <a:cs typeface="+mj-cs"/>
              </a:rPr>
              <a:t> AJAX.</a:t>
            </a:r>
          </a:p>
          <a:p>
            <a:pPr marL="269875">
              <a:lnSpc>
                <a:spcPct val="120000"/>
              </a:lnSpc>
              <a:spcAft>
                <a:spcPts val="800"/>
              </a:spcAft>
            </a:pPr>
            <a:r>
              <a:rPr lang="es-ES" sz="2000">
                <a:solidFill>
                  <a:srgbClr val="171717"/>
                </a:solidFill>
                <a:latin typeface="Segoe UI" panose="020B0502040204020203" pitchFamily="34" charset="0"/>
                <a:ea typeface="+mj-ea"/>
                <a:cs typeface="+mj-cs"/>
              </a:rPr>
              <a:t>           Número de usuario y de sesiones.</a:t>
            </a:r>
          </a:p>
          <a:p>
            <a:pPr marL="269875">
              <a:lnSpc>
                <a:spcPct val="120000"/>
              </a:lnSpc>
              <a:spcAft>
                <a:spcPts val="800"/>
              </a:spcAft>
            </a:pPr>
            <a:r>
              <a:rPr lang="es-ES" sz="2000">
                <a:solidFill>
                  <a:srgbClr val="171717"/>
                </a:solidFill>
                <a:latin typeface="Segoe UI" panose="020B0502040204020203" pitchFamily="34" charset="0"/>
                <a:ea typeface="+mj-ea"/>
                <a:cs typeface="+mj-cs"/>
              </a:rPr>
              <a:t>           Contadores de rendimiento.</a:t>
            </a:r>
          </a:p>
          <a:p>
            <a:pPr marL="269875">
              <a:lnSpc>
                <a:spcPct val="120000"/>
              </a:lnSpc>
              <a:spcAft>
                <a:spcPts val="800"/>
              </a:spcAft>
            </a:pPr>
            <a:r>
              <a:rPr lang="en-US" sz="2000">
                <a:solidFill>
                  <a:srgbClr val="171717"/>
                </a:solidFill>
                <a:latin typeface="Segoe UI" panose="020B0502040204020203" pitchFamily="34" charset="0"/>
                <a:ea typeface="+mj-ea"/>
                <a:cs typeface="+mj-cs"/>
              </a:rPr>
              <a:t>           Logs de </a:t>
            </a:r>
            <a:r>
              <a:rPr lang="en-US" sz="2000" err="1">
                <a:solidFill>
                  <a:srgbClr val="171717"/>
                </a:solidFill>
                <a:latin typeface="Segoe UI" panose="020B0502040204020203" pitchFamily="34" charset="0"/>
                <a:ea typeface="+mj-ea"/>
                <a:cs typeface="+mj-cs"/>
              </a:rPr>
              <a:t>trazas</a:t>
            </a:r>
            <a:r>
              <a:rPr lang="en-US" sz="2000">
                <a:solidFill>
                  <a:srgbClr val="171717"/>
                </a:solidFill>
                <a:latin typeface="Segoe UI" panose="020B0502040204020203" pitchFamily="34" charset="0"/>
                <a:ea typeface="+mj-ea"/>
                <a:cs typeface="+mj-cs"/>
              </a:rPr>
              <a:t>.</a:t>
            </a:r>
          </a:p>
          <a:p>
            <a:pPr marL="269875">
              <a:lnSpc>
                <a:spcPct val="120000"/>
              </a:lnSpc>
              <a:spcAft>
                <a:spcPts val="800"/>
              </a:spcAft>
            </a:pPr>
            <a:r>
              <a:rPr lang="en-US" sz="2000" b="0" i="0">
                <a:solidFill>
                  <a:srgbClr val="171717"/>
                </a:solidFill>
                <a:effectLst/>
                <a:latin typeface="Segoe UI" panose="020B0502040204020203" pitchFamily="34" charset="0"/>
                <a:ea typeface="+mj-ea"/>
                <a:cs typeface="+mj-cs"/>
              </a:rPr>
              <a:t>           </a:t>
            </a:r>
            <a:r>
              <a:rPr lang="en-US" sz="2000" b="0" i="0" err="1">
                <a:solidFill>
                  <a:srgbClr val="171717"/>
                </a:solidFill>
                <a:effectLst/>
                <a:latin typeface="Segoe UI" panose="020B0502040204020203" pitchFamily="34" charset="0"/>
                <a:ea typeface="+mj-ea"/>
                <a:cs typeface="+mj-cs"/>
              </a:rPr>
              <a:t>Eventos</a:t>
            </a:r>
            <a:r>
              <a:rPr lang="en-US" sz="2000" b="0" i="0">
                <a:solidFill>
                  <a:srgbClr val="171717"/>
                </a:solidFill>
                <a:effectLst/>
                <a:latin typeface="Segoe UI" panose="020B0502040204020203" pitchFamily="34" charset="0"/>
                <a:ea typeface="+mj-ea"/>
                <a:cs typeface="+mj-cs"/>
              </a:rPr>
              <a:t>  y </a:t>
            </a:r>
            <a:r>
              <a:rPr lang="en-US" sz="2000" b="0" i="0" err="1">
                <a:solidFill>
                  <a:srgbClr val="171717"/>
                </a:solidFill>
                <a:effectLst/>
                <a:latin typeface="Segoe UI" panose="020B0502040204020203" pitchFamily="34" charset="0"/>
                <a:ea typeface="+mj-ea"/>
                <a:cs typeface="+mj-cs"/>
              </a:rPr>
              <a:t>métricas</a:t>
            </a:r>
            <a:r>
              <a:rPr lang="en-US" sz="2000" b="0" i="0">
                <a:solidFill>
                  <a:srgbClr val="171717"/>
                </a:solidFill>
                <a:effectLst/>
                <a:latin typeface="Segoe UI" panose="020B0502040204020203" pitchFamily="34" charset="0"/>
                <a:ea typeface="+mj-ea"/>
                <a:cs typeface="+mj-cs"/>
              </a:rPr>
              <a:t> </a:t>
            </a:r>
            <a:r>
              <a:rPr lang="en-US" sz="2000" b="0" i="0" err="1">
                <a:solidFill>
                  <a:srgbClr val="171717"/>
                </a:solidFill>
                <a:effectLst/>
                <a:latin typeface="Segoe UI" panose="020B0502040204020203" pitchFamily="34" charset="0"/>
                <a:ea typeface="+mj-ea"/>
                <a:cs typeface="+mj-cs"/>
              </a:rPr>
              <a:t>personalizados</a:t>
            </a:r>
            <a:r>
              <a:rPr lang="en-US" sz="2000">
                <a:solidFill>
                  <a:srgbClr val="171717"/>
                </a:solidFill>
                <a:latin typeface="Segoe UI" panose="020B0502040204020203" pitchFamily="34" charset="0"/>
                <a:ea typeface="+mj-ea"/>
                <a:cs typeface="+mj-cs"/>
              </a:rPr>
              <a:t>.</a:t>
            </a:r>
            <a:endParaRPr lang="en-US" sz="2000" b="0" i="0">
              <a:solidFill>
                <a:srgbClr val="171717"/>
              </a:solidFill>
              <a:effectLst/>
              <a:latin typeface="Segoe UI" panose="020B0502040204020203" pitchFamily="34" charset="0"/>
              <a:ea typeface="+mj-ea"/>
              <a:cs typeface="+mj-cs"/>
            </a:endParaRPr>
          </a:p>
          <a:p>
            <a:pPr marL="612775" indent="-342900">
              <a:lnSpc>
                <a:spcPct val="120000"/>
              </a:lnSpc>
              <a:spcAft>
                <a:spcPts val="800"/>
              </a:spcAft>
              <a:buFont typeface="Arial" panose="020B0604020202020204" pitchFamily="34" charset="0"/>
              <a:buChar char="•"/>
            </a:pPr>
            <a:endParaRPr lang="en-US" sz="2000">
              <a:solidFill>
                <a:srgbClr val="171717"/>
              </a:solidFill>
              <a:latin typeface="Segoe UI" panose="020B0502040204020203" pitchFamily="34" charset="0"/>
              <a:ea typeface="+mj-ea"/>
              <a:cs typeface="+mj-cs"/>
            </a:endParaRPr>
          </a:p>
        </p:txBody>
      </p:sp>
    </p:spTree>
    <p:extLst>
      <p:ext uri="{BB962C8B-B14F-4D97-AF65-F5344CB8AC3E}">
        <p14:creationId xmlns:p14="http://schemas.microsoft.com/office/powerpoint/2010/main" val="3207572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a:xfrm>
            <a:off x="1259682" y="2912649"/>
            <a:ext cx="10515600" cy="1171466"/>
          </a:xfrm>
        </p:spPr>
        <p:txBody>
          <a:bodyPr/>
          <a:lstStyle/>
          <a:p>
            <a:r>
              <a:rPr lang="es-ES" sz="6000" b="1"/>
              <a:t>DEMO TIME!</a:t>
            </a:r>
          </a:p>
        </p:txBody>
      </p:sp>
    </p:spTree>
    <p:extLst>
      <p:ext uri="{BB962C8B-B14F-4D97-AF65-F5344CB8AC3E}">
        <p14:creationId xmlns:p14="http://schemas.microsoft.com/office/powerpoint/2010/main" val="275036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Posibles mejoras del sistema</a:t>
            </a:r>
          </a:p>
        </p:txBody>
      </p:sp>
      <p:pic>
        <p:nvPicPr>
          <p:cNvPr id="7" name="Imagen 6" descr="Imagen que contiene carrusel, paseo, tabla&#10;&#10;Descripción generada automáticamente">
            <a:extLst>
              <a:ext uri="{FF2B5EF4-FFF2-40B4-BE49-F238E27FC236}">
                <a16:creationId xmlns:a16="http://schemas.microsoft.com/office/drawing/2014/main" id="{7E8B0446-0BBD-4E60-9BB3-CF17B89E3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227" y="661775"/>
            <a:ext cx="4435573" cy="5753905"/>
          </a:xfrm>
          <a:prstGeom prst="rect">
            <a:avLst/>
          </a:prstGeom>
        </p:spPr>
      </p:pic>
      <p:sp>
        <p:nvSpPr>
          <p:cNvPr id="13" name="CuadroTexto 12">
            <a:extLst>
              <a:ext uri="{FF2B5EF4-FFF2-40B4-BE49-F238E27FC236}">
                <a16:creationId xmlns:a16="http://schemas.microsoft.com/office/drawing/2014/main" id="{00ECEAE7-A947-48A9-B9FB-D0AFAD78BB23}"/>
              </a:ext>
            </a:extLst>
          </p:cNvPr>
          <p:cNvSpPr txBox="1"/>
          <p:nvPr/>
        </p:nvSpPr>
        <p:spPr>
          <a:xfrm>
            <a:off x="170688" y="1505317"/>
            <a:ext cx="6559296" cy="3217932"/>
          </a:xfrm>
          <a:prstGeom prst="rect">
            <a:avLst/>
          </a:prstGeom>
          <a:noFill/>
        </p:spPr>
        <p:txBody>
          <a:bodyPr wrap="square">
            <a:spAutoFit/>
          </a:bodyPr>
          <a:lstStyle/>
          <a:p>
            <a:pPr marL="612775" indent="-342900">
              <a:lnSpc>
                <a:spcPct val="120000"/>
              </a:lnSpc>
              <a:spcAft>
                <a:spcPts val="800"/>
              </a:spcAft>
              <a:buFont typeface="Arial" panose="020B0604020202020204" pitchFamily="34" charset="0"/>
              <a:buChar char="•"/>
            </a:pPr>
            <a:r>
              <a:rPr lang="es-ES" sz="2000">
                <a:solidFill>
                  <a:srgbClr val="171717"/>
                </a:solidFill>
                <a:latin typeface="Segoe UI" panose="020B0502040204020203" pitchFamily="34" charset="0"/>
                <a:ea typeface="+mj-ea"/>
                <a:cs typeface="+mj-cs"/>
              </a:rPr>
              <a:t>Uso de Azure App Configuration y Azure Key </a:t>
            </a:r>
            <a:r>
              <a:rPr lang="es-ES" sz="2000" err="1">
                <a:solidFill>
                  <a:srgbClr val="171717"/>
                </a:solidFill>
                <a:latin typeface="Segoe UI" panose="020B0502040204020203" pitchFamily="34" charset="0"/>
                <a:ea typeface="+mj-ea"/>
                <a:cs typeface="+mj-cs"/>
              </a:rPr>
              <a:t>Vault</a:t>
            </a:r>
            <a:r>
              <a:rPr lang="es-ES" sz="2000">
                <a:solidFill>
                  <a:srgbClr val="171717"/>
                </a:solidFill>
                <a:latin typeface="Segoe UI" panose="020B0502040204020203" pitchFamily="34" charset="0"/>
                <a:ea typeface="+mj-ea"/>
                <a:cs typeface="+mj-cs"/>
              </a:rPr>
              <a:t>.  </a:t>
            </a:r>
            <a:endParaRPr lang="en-US" sz="2000">
              <a:solidFill>
                <a:srgbClr val="171717"/>
              </a:solidFill>
              <a:latin typeface="Segoe UI" panose="020B0502040204020203" pitchFamily="34" charset="0"/>
              <a:ea typeface="+mj-ea"/>
              <a:cs typeface="+mj-cs"/>
            </a:endParaRPr>
          </a:p>
          <a:p>
            <a:pPr marL="612775" indent="-342900">
              <a:lnSpc>
                <a:spcPct val="120000"/>
              </a:lnSpc>
              <a:spcAft>
                <a:spcPts val="800"/>
              </a:spcAft>
              <a:buFont typeface="Arial" panose="020B0604020202020204" pitchFamily="34" charset="0"/>
              <a:buChar char="•"/>
            </a:pPr>
            <a:r>
              <a:rPr lang="es-ES" sz="2000">
                <a:solidFill>
                  <a:srgbClr val="171717"/>
                </a:solidFill>
                <a:latin typeface="Segoe UI" panose="020B0502040204020203" pitchFamily="34" charset="0"/>
                <a:ea typeface="+mj-ea"/>
                <a:cs typeface="+mj-cs"/>
              </a:rPr>
              <a:t>Una vez terminado un proceso de migración, lanzar una Azure Durable Function que reindexe o cree un índice de búsqueda de Azure </a:t>
            </a:r>
            <a:r>
              <a:rPr lang="es-ES" sz="2000" err="1">
                <a:solidFill>
                  <a:srgbClr val="171717"/>
                </a:solidFill>
                <a:latin typeface="Segoe UI" panose="020B0502040204020203" pitchFamily="34" charset="0"/>
                <a:ea typeface="+mj-ea"/>
                <a:cs typeface="+mj-cs"/>
              </a:rPr>
              <a:t>Cognitive</a:t>
            </a:r>
            <a:r>
              <a:rPr lang="es-ES" sz="2000">
                <a:solidFill>
                  <a:srgbClr val="171717"/>
                </a:solidFill>
                <a:latin typeface="Segoe UI" panose="020B0502040204020203" pitchFamily="34" charset="0"/>
                <a:ea typeface="+mj-ea"/>
                <a:cs typeface="+mj-cs"/>
              </a:rPr>
              <a:t> </a:t>
            </a:r>
            <a:r>
              <a:rPr lang="es-ES" sz="2000" err="1">
                <a:solidFill>
                  <a:srgbClr val="171717"/>
                </a:solidFill>
                <a:latin typeface="Segoe UI" panose="020B0502040204020203" pitchFamily="34" charset="0"/>
                <a:ea typeface="+mj-ea"/>
                <a:cs typeface="+mj-cs"/>
              </a:rPr>
              <a:t>Search</a:t>
            </a:r>
            <a:r>
              <a:rPr lang="es-ES" sz="2000">
                <a:solidFill>
                  <a:srgbClr val="171717"/>
                </a:solidFill>
                <a:latin typeface="Segoe UI" panose="020B0502040204020203" pitchFamily="34" charset="0"/>
                <a:ea typeface="+mj-ea"/>
                <a:cs typeface="+mj-cs"/>
              </a:rPr>
              <a:t>.</a:t>
            </a:r>
            <a:endParaRPr lang="en-US" sz="2000">
              <a:solidFill>
                <a:srgbClr val="171717"/>
              </a:solidFill>
              <a:latin typeface="Segoe UI" panose="020B0502040204020203" pitchFamily="34" charset="0"/>
              <a:ea typeface="+mj-ea"/>
              <a:cs typeface="+mj-cs"/>
            </a:endParaRPr>
          </a:p>
          <a:p>
            <a:pPr marL="612775" indent="-342900">
              <a:lnSpc>
                <a:spcPct val="120000"/>
              </a:lnSpc>
              <a:spcAft>
                <a:spcPts val="800"/>
              </a:spcAft>
              <a:buFont typeface="Arial" panose="020B0604020202020204" pitchFamily="34" charset="0"/>
              <a:buChar char="•"/>
            </a:pPr>
            <a:r>
              <a:rPr lang="es-ES" sz="2000">
                <a:solidFill>
                  <a:srgbClr val="171717"/>
                </a:solidFill>
                <a:latin typeface="Segoe UI" panose="020B0502040204020203" pitchFamily="34" charset="0"/>
                <a:ea typeface="+mj-ea"/>
                <a:cs typeface="+mj-cs"/>
              </a:rPr>
              <a:t>Proporcionar API para consulta sobre un índice de Azure </a:t>
            </a:r>
            <a:r>
              <a:rPr lang="es-ES" sz="2000" err="1">
                <a:solidFill>
                  <a:srgbClr val="171717"/>
                </a:solidFill>
                <a:latin typeface="Segoe UI" panose="020B0502040204020203" pitchFamily="34" charset="0"/>
                <a:ea typeface="+mj-ea"/>
                <a:cs typeface="+mj-cs"/>
              </a:rPr>
              <a:t>Cognitive</a:t>
            </a:r>
            <a:r>
              <a:rPr lang="es-ES" sz="2000">
                <a:solidFill>
                  <a:srgbClr val="171717"/>
                </a:solidFill>
                <a:latin typeface="Segoe UI" panose="020B0502040204020203" pitchFamily="34" charset="0"/>
                <a:ea typeface="+mj-ea"/>
                <a:cs typeface="+mj-cs"/>
              </a:rPr>
              <a:t> </a:t>
            </a:r>
            <a:r>
              <a:rPr lang="es-ES" sz="2000" err="1">
                <a:solidFill>
                  <a:srgbClr val="171717"/>
                </a:solidFill>
                <a:latin typeface="Segoe UI" panose="020B0502040204020203" pitchFamily="34" charset="0"/>
                <a:ea typeface="+mj-ea"/>
                <a:cs typeface="+mj-cs"/>
              </a:rPr>
              <a:t>Search</a:t>
            </a:r>
            <a:r>
              <a:rPr lang="es-ES" sz="2000">
                <a:solidFill>
                  <a:srgbClr val="171717"/>
                </a:solidFill>
                <a:latin typeface="Segoe UI" panose="020B0502040204020203" pitchFamily="34" charset="0"/>
                <a:ea typeface="+mj-ea"/>
                <a:cs typeface="+mj-cs"/>
              </a:rPr>
              <a:t> para preguntar sobre los metadatos de los documentos y su contenido.</a:t>
            </a:r>
            <a:endParaRPr lang="en-US" sz="2000">
              <a:solidFill>
                <a:srgbClr val="171717"/>
              </a:solidFill>
              <a:latin typeface="Segoe UI" panose="020B0502040204020203" pitchFamily="34" charset="0"/>
              <a:ea typeface="+mj-ea"/>
              <a:cs typeface="+mj-cs"/>
            </a:endParaRPr>
          </a:p>
        </p:txBody>
      </p:sp>
    </p:spTree>
    <p:extLst>
      <p:ext uri="{BB962C8B-B14F-4D97-AF65-F5344CB8AC3E}">
        <p14:creationId xmlns:p14="http://schemas.microsoft.com/office/powerpoint/2010/main" val="1927624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4266071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3"/>
              </a:rPr>
              <a:t>info@netcoreconf.com</a:t>
            </a: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Nosotros</a:t>
            </a:r>
          </a:p>
        </p:txBody>
      </p:sp>
      <p:sp>
        <p:nvSpPr>
          <p:cNvPr id="6" name="Subtitle 1"/>
          <p:cNvSpPr txBox="1">
            <a:spLocks/>
          </p:cNvSpPr>
          <p:nvPr/>
        </p:nvSpPr>
        <p:spPr>
          <a:xfrm>
            <a:off x="358281" y="1756824"/>
            <a:ext cx="3612461" cy="659901"/>
          </a:xfrm>
          <a:prstGeom prst="rect">
            <a:avLst/>
          </a:prstGeom>
        </p:spPr>
        <p:txBody>
          <a:bodyPr vert="horz" wrap="square" lIns="165839" tIns="165839"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633579" marR="0" lvl="0" indent="-630079" algn="l" defTabSz="995548" rtl="0" eaLnBrk="1" fontAlgn="auto" latinLnBrk="0" hangingPunct="1">
              <a:lnSpc>
                <a:spcPct val="100000"/>
              </a:lnSpc>
              <a:spcBef>
                <a:spcPct val="20000"/>
              </a:spcBef>
              <a:spcAft>
                <a:spcPts val="0"/>
              </a:spcAft>
              <a:buClrTx/>
              <a:buSzTx/>
              <a:buFont typeface="Arial" pitchFamily="34" charset="0"/>
              <a:buNone/>
              <a:tabLst/>
              <a:defRPr/>
            </a:pPr>
            <a:r>
              <a:rPr kumimoji="0" lang="es-ES" sz="3200" b="1" i="0" u="none" strike="noStrike" kern="1200" cap="none" spc="-110" normalizeH="0" baseline="0" noProof="0">
                <a:ln>
                  <a:noFill/>
                </a:ln>
                <a:solidFill>
                  <a:prstClr val="black">
                    <a:alpha val="99000"/>
                  </a:prstClr>
                </a:solidFill>
                <a:effectLst/>
                <a:uLnTx/>
                <a:uFillTx/>
                <a:latin typeface="Segoe UI Light" pitchFamily="34" charset="0"/>
                <a:cs typeface="Segoe UI" pitchFamily="34" charset="0"/>
              </a:rPr>
              <a:t>Jorge Fernández</a:t>
            </a:r>
          </a:p>
        </p:txBody>
      </p:sp>
      <p:sp>
        <p:nvSpPr>
          <p:cNvPr id="9" name="Text Placeholder 4"/>
          <p:cNvSpPr txBox="1">
            <a:spLocks/>
          </p:cNvSpPr>
          <p:nvPr/>
        </p:nvSpPr>
        <p:spPr>
          <a:xfrm>
            <a:off x="611258" y="2566449"/>
            <a:ext cx="5484742" cy="1991740"/>
          </a:xfrm>
          <a:prstGeom prst="rect">
            <a:avLst/>
          </a:prstGeom>
        </p:spPr>
        <p:txBody>
          <a:bodyPr vert="horz" wrap="square" lIns="165839" tIns="165839"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373331" marR="0" lvl="0" indent="-373331" algn="l" defTabSz="995548" rtl="0" eaLnBrk="1" fontAlgn="auto" latinLnBrk="0" hangingPunct="1">
              <a:lnSpc>
                <a:spcPct val="100000"/>
              </a:lnSpc>
              <a:spcBef>
                <a:spcPct val="20000"/>
              </a:spcBef>
              <a:spcAft>
                <a:spcPts val="0"/>
              </a:spcAft>
              <a:buClrTx/>
              <a:buSzTx/>
              <a:buFont typeface="Arial" pitchFamily="34" charset="0"/>
              <a:buChar char="•"/>
              <a:tabLst/>
              <a:defRPr/>
            </a:pPr>
            <a:r>
              <a:rPr kumimoji="0" lang="en-US" sz="2538" b="0" i="0" u="none" strike="noStrike" kern="1200" cap="none" spc="-110" normalizeH="0" baseline="0" noProof="0">
                <a:ln>
                  <a:noFill/>
                </a:ln>
                <a:solidFill>
                  <a:prstClr val="black">
                    <a:alpha val="99000"/>
                  </a:prstClr>
                </a:solidFill>
                <a:effectLst/>
                <a:uLnTx/>
                <a:uFillTx/>
                <a:latin typeface="Segoe UI Light" pitchFamily="34" charset="0"/>
                <a:cs typeface="Segoe UI" pitchFamily="34" charset="0"/>
              </a:rPr>
              <a:t>Team Leader at </a:t>
            </a:r>
            <a:r>
              <a:rPr kumimoji="0" lang="en-US" sz="2538" b="0" i="0" u="none" strike="noStrike" kern="1200" cap="none" spc="-110" normalizeH="0" baseline="0" noProof="0" err="1">
                <a:ln>
                  <a:noFill/>
                </a:ln>
                <a:solidFill>
                  <a:prstClr val="black">
                    <a:alpha val="99000"/>
                  </a:prstClr>
                </a:solidFill>
                <a:effectLst/>
                <a:uLnTx/>
                <a:uFillTx/>
                <a:latin typeface="Segoe UI Light" pitchFamily="34" charset="0"/>
                <a:cs typeface="Segoe UI" pitchFamily="34" charset="0"/>
              </a:rPr>
              <a:t>Encamina</a:t>
            </a:r>
            <a:endParaRPr kumimoji="0" lang="en-US" sz="2538" b="0" i="0" u="none" strike="noStrike" kern="1200" cap="none" spc="-110" normalizeH="0" baseline="0" noProof="0">
              <a:ln>
                <a:noFill/>
              </a:ln>
              <a:solidFill>
                <a:prstClr val="black">
                  <a:alpha val="99000"/>
                </a:prstClr>
              </a:solidFill>
              <a:effectLst/>
              <a:uLnTx/>
              <a:uFillTx/>
              <a:latin typeface="Segoe UI Light" pitchFamily="34" charset="0"/>
              <a:cs typeface="Segoe UI" pitchFamily="34" charset="0"/>
            </a:endParaRPr>
          </a:p>
          <a:p>
            <a:pPr marL="0" marR="0" lvl="1" indent="0" algn="l" defTabSz="995548" rtl="0" eaLnBrk="1" fontAlgn="auto" latinLnBrk="0" hangingPunct="1">
              <a:lnSpc>
                <a:spcPct val="100000"/>
              </a:lnSpc>
              <a:spcBef>
                <a:spcPts val="1000"/>
              </a:spcBef>
              <a:spcAft>
                <a:spcPts val="0"/>
              </a:spcAft>
              <a:buClrTx/>
              <a:buSzTx/>
              <a:buFont typeface="Arial" pitchFamily="34" charset="0"/>
              <a:buNone/>
              <a:tabLst/>
              <a:defRPr/>
            </a:pPr>
            <a:endParaRPr kumimoji="0" lang="en-US" sz="163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a:p>
            <a:pPr marL="0" marR="0" lvl="1" indent="0" algn="l" defTabSz="995548" rtl="0" eaLnBrk="1" fontAlgn="auto" latinLnBrk="0" hangingPunct="1">
              <a:lnSpc>
                <a:spcPct val="100000"/>
              </a:lnSpc>
              <a:spcBef>
                <a:spcPts val="1000"/>
              </a:spcBef>
              <a:spcAft>
                <a:spcPts val="0"/>
              </a:spcAft>
              <a:buClrTx/>
              <a:buSzTx/>
              <a:buFont typeface="Arial" pitchFamily="34" charset="0"/>
              <a:buNone/>
              <a:tabLst/>
              <a:defRPr/>
            </a:pPr>
            <a:r>
              <a:rPr lang="en-US" sz="1631">
                <a:solidFill>
                  <a:prstClr val="black"/>
                </a:solidFill>
                <a:latin typeface="Segoe UI Light" panose="020B0502040204020203" pitchFamily="34" charset="0"/>
                <a:cs typeface="Segoe UI Light" panose="020B0502040204020203" pitchFamily="34" charset="0"/>
                <a:hlinkClick r:id="rId3"/>
              </a:rPr>
              <a:t>j</a:t>
            </a:r>
            <a:r>
              <a:rPr kumimoji="0" lang="en-US" sz="163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hlinkClick r:id="rId3"/>
              </a:rPr>
              <a:t>orge.fernandez@encamina.com</a:t>
            </a:r>
            <a:r>
              <a:rPr kumimoji="0" lang="en-US" sz="163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a:t>
            </a:r>
          </a:p>
          <a:p>
            <a:pPr marL="0" marR="0" lvl="1" indent="0" algn="l" defTabSz="995548" rtl="0" eaLnBrk="1" fontAlgn="auto" latinLnBrk="0" hangingPunct="1">
              <a:lnSpc>
                <a:spcPct val="100000"/>
              </a:lnSpc>
              <a:spcBef>
                <a:spcPts val="1000"/>
              </a:spcBef>
              <a:spcAft>
                <a:spcPts val="0"/>
              </a:spcAft>
              <a:buClrTx/>
              <a:buSzTx/>
              <a:buFont typeface="Arial" pitchFamily="34" charset="0"/>
              <a:buNone/>
              <a:tabLst/>
              <a:defRPr/>
            </a:pPr>
            <a:r>
              <a:rPr kumimoji="0" lang="en-US" sz="163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@jorgefdezsa</a:t>
            </a:r>
            <a:r>
              <a:rPr kumimoji="0" lang="en-US" sz="1814"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a:t>
            </a:r>
          </a:p>
          <a:p>
            <a:pPr marL="339620" marR="0" lvl="1" indent="0" algn="l" defTabSz="995548" rtl="0" eaLnBrk="1" fontAlgn="auto" latinLnBrk="0" hangingPunct="1">
              <a:lnSpc>
                <a:spcPct val="100000"/>
              </a:lnSpc>
              <a:spcBef>
                <a:spcPct val="20000"/>
              </a:spcBef>
              <a:spcAft>
                <a:spcPts val="0"/>
              </a:spcAft>
              <a:buClrTx/>
              <a:buSzTx/>
              <a:buFont typeface="Arial" pitchFamily="34" charset="0"/>
              <a:buNone/>
              <a:tabLst/>
              <a:defRPr/>
            </a:pPr>
            <a:endParaRPr kumimoji="0" lang="en-US" sz="145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 name="Subtitle 1"/>
          <p:cNvSpPr txBox="1">
            <a:spLocks/>
          </p:cNvSpPr>
          <p:nvPr/>
        </p:nvSpPr>
        <p:spPr>
          <a:xfrm>
            <a:off x="6501897" y="1935097"/>
            <a:ext cx="3611879" cy="659322"/>
          </a:xfrm>
          <a:prstGeom prst="rect">
            <a:avLst/>
          </a:prstGeom>
        </p:spPr>
        <p:txBody>
          <a:bodyPr vert="horz" lIns="90290" tIns="45145" rIns="90290" bIns="45145"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marR="0" lvl="0" indent="0" algn="l" defTabSz="995548"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99" normalizeH="0" baseline="0" noProof="0">
                <a:ln>
                  <a:noFill/>
                </a:ln>
                <a:solidFill>
                  <a:prstClr val="black">
                    <a:alpha val="99000"/>
                  </a:prstClr>
                </a:solidFill>
                <a:effectLst/>
                <a:uLnTx/>
                <a:uFillTx/>
                <a:latin typeface="Segoe UI Light" pitchFamily="34" charset="0"/>
                <a:cs typeface="Segoe UI" pitchFamily="34" charset="0"/>
              </a:rPr>
              <a:t>Sergio Parra</a:t>
            </a:r>
          </a:p>
        </p:txBody>
      </p:sp>
      <p:sp>
        <p:nvSpPr>
          <p:cNvPr id="12" name="Text Placeholder 4"/>
          <p:cNvSpPr txBox="1">
            <a:spLocks/>
          </p:cNvSpPr>
          <p:nvPr/>
        </p:nvSpPr>
        <p:spPr>
          <a:xfrm>
            <a:off x="6501897" y="2663405"/>
            <a:ext cx="5914630" cy="2171314"/>
          </a:xfrm>
          <a:prstGeom prst="rect">
            <a:avLst/>
          </a:prstGeom>
        </p:spPr>
        <p:txBody>
          <a:bodyPr vert="horz" lIns="90290" tIns="45145" rIns="90290" bIns="45145" rtlCol="0">
            <a:normAutofit lnSpcReduction="10000"/>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373331" marR="0" lvl="0" indent="-373331" algn="l" defTabSz="995548" rtl="0" eaLnBrk="1" fontAlgn="auto" latinLnBrk="0" hangingPunct="1">
              <a:lnSpc>
                <a:spcPct val="100000"/>
              </a:lnSpc>
              <a:spcBef>
                <a:spcPct val="20000"/>
              </a:spcBef>
              <a:spcAft>
                <a:spcPts val="0"/>
              </a:spcAft>
              <a:buClrTx/>
              <a:buSzTx/>
              <a:buFont typeface="Arial" pitchFamily="34" charset="0"/>
              <a:buChar char="•"/>
              <a:tabLst/>
              <a:defRPr/>
            </a:pPr>
            <a:r>
              <a:rPr kumimoji="0" lang="en-US" sz="2538" b="0" i="0" u="none" strike="noStrike" kern="1200" cap="none" spc="-99" normalizeH="0" baseline="0" noProof="0">
                <a:ln>
                  <a:noFill/>
                </a:ln>
                <a:solidFill>
                  <a:prstClr val="black">
                    <a:alpha val="99000"/>
                  </a:prstClr>
                </a:solidFill>
                <a:effectLst/>
                <a:uLnTx/>
                <a:uFillTx/>
                <a:latin typeface="Segoe UI Light" pitchFamily="34" charset="0"/>
                <a:cs typeface="Segoe UI" pitchFamily="34" charset="0"/>
              </a:rPr>
              <a:t>Software Architect at </a:t>
            </a:r>
            <a:r>
              <a:rPr kumimoji="0" lang="en-US" sz="2538" b="0" i="0" u="none" strike="noStrike" kern="1200" cap="none" spc="-99" normalizeH="0" baseline="0" noProof="0" err="1">
                <a:ln>
                  <a:noFill/>
                </a:ln>
                <a:solidFill>
                  <a:prstClr val="black">
                    <a:alpha val="99000"/>
                  </a:prstClr>
                </a:solidFill>
                <a:effectLst/>
                <a:uLnTx/>
                <a:uFillTx/>
                <a:latin typeface="Segoe UI Light" pitchFamily="34" charset="0"/>
                <a:cs typeface="Segoe UI" pitchFamily="34" charset="0"/>
              </a:rPr>
              <a:t>Encamina</a:t>
            </a:r>
            <a:endParaRPr kumimoji="0" lang="en-US" sz="2538" b="0" i="0" u="none" strike="noStrike" kern="1200" cap="none" spc="-99" normalizeH="0" baseline="0" noProof="0">
              <a:ln>
                <a:noFill/>
              </a:ln>
              <a:solidFill>
                <a:prstClr val="black">
                  <a:alpha val="99000"/>
                </a:prstClr>
              </a:solidFill>
              <a:effectLst/>
              <a:uLnTx/>
              <a:uFillTx/>
              <a:latin typeface="Segoe UI Light" pitchFamily="34" charset="0"/>
              <a:cs typeface="Segoe UI" pitchFamily="34" charset="0"/>
            </a:endParaRPr>
          </a:p>
          <a:p>
            <a:pPr marL="0" marR="0" lvl="0" indent="0" algn="l" defTabSz="995548" rtl="0" eaLnBrk="1" fontAlgn="auto" latinLnBrk="0" hangingPunct="1">
              <a:lnSpc>
                <a:spcPct val="100000"/>
              </a:lnSpc>
              <a:spcBef>
                <a:spcPct val="20000"/>
              </a:spcBef>
              <a:spcAft>
                <a:spcPts val="0"/>
              </a:spcAft>
              <a:buClrTx/>
              <a:buSzTx/>
              <a:buFont typeface="Arial" pitchFamily="34" charset="0"/>
              <a:buNone/>
              <a:tabLst/>
              <a:defRPr/>
            </a:pPr>
            <a:endParaRPr kumimoji="0" lang="en-US" sz="2538" b="0" i="0" u="none" strike="noStrike" kern="1200" cap="none" spc="-99" normalizeH="0" baseline="0" noProof="0">
              <a:ln>
                <a:noFill/>
              </a:ln>
              <a:solidFill>
                <a:prstClr val="black">
                  <a:alpha val="99000"/>
                </a:prstClr>
              </a:solidFill>
              <a:effectLst/>
              <a:uLnTx/>
              <a:uFillTx/>
              <a:latin typeface="Segoe UI Light" pitchFamily="34" charset="0"/>
              <a:cs typeface="Segoe UI" pitchFamily="34" charset="0"/>
            </a:endParaRPr>
          </a:p>
          <a:p>
            <a:pPr marL="0" marR="0" lvl="1" indent="0" algn="l" defTabSz="995548" rtl="0" eaLnBrk="1" fontAlgn="auto" latinLnBrk="0" hangingPunct="1">
              <a:lnSpc>
                <a:spcPct val="100000"/>
              </a:lnSpc>
              <a:spcBef>
                <a:spcPts val="1000"/>
              </a:spcBef>
              <a:spcAft>
                <a:spcPts val="0"/>
              </a:spcAft>
              <a:buClrTx/>
              <a:buSzTx/>
              <a:buFont typeface="Arial" pitchFamily="34" charset="0"/>
              <a:buNone/>
              <a:tabLst/>
              <a:defRPr/>
            </a:pPr>
            <a:r>
              <a:rPr kumimoji="0" lang="en-US" sz="163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hlinkClick r:id="rId4"/>
              </a:rPr>
              <a:t>http://blogs.encamina.com/piensa-en-software-desarrolla-en-colores/</a:t>
            </a:r>
            <a:r>
              <a:rPr kumimoji="0" lang="en-US" sz="163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a:t>
            </a:r>
          </a:p>
          <a:p>
            <a:pPr marL="0" marR="0" lvl="1" indent="0" algn="l" defTabSz="995548" rtl="0" eaLnBrk="1" fontAlgn="auto" latinLnBrk="0" hangingPunct="1">
              <a:lnSpc>
                <a:spcPct val="100000"/>
              </a:lnSpc>
              <a:spcBef>
                <a:spcPts val="1000"/>
              </a:spcBef>
              <a:spcAft>
                <a:spcPts val="0"/>
              </a:spcAft>
              <a:buClrTx/>
              <a:buSzTx/>
              <a:buFont typeface="Arial" pitchFamily="34" charset="0"/>
              <a:buNone/>
              <a:tabLst/>
              <a:defRPr/>
            </a:pPr>
            <a:r>
              <a:rPr kumimoji="0" lang="en-US" sz="163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hlinkClick r:id="rId5"/>
              </a:rPr>
              <a:t>sparra@encamina.com</a:t>
            </a:r>
            <a:r>
              <a:rPr kumimoji="0" lang="en-US" sz="163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a:t>
            </a:r>
          </a:p>
          <a:p>
            <a:pPr marL="0" marR="0" lvl="1" indent="0" algn="l" defTabSz="995548" rtl="0" eaLnBrk="1" fontAlgn="auto" latinLnBrk="0" hangingPunct="1">
              <a:lnSpc>
                <a:spcPct val="100000"/>
              </a:lnSpc>
              <a:spcBef>
                <a:spcPts val="1000"/>
              </a:spcBef>
              <a:spcAft>
                <a:spcPts val="0"/>
              </a:spcAft>
              <a:buClrTx/>
              <a:buSzTx/>
              <a:buFont typeface="Arial" pitchFamily="34" charset="0"/>
              <a:buNone/>
              <a:tabLst/>
              <a:defRPr/>
            </a:pPr>
            <a:r>
              <a:rPr kumimoji="0" lang="en-US" sz="1631"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a:t>
            </a:r>
            <a:r>
              <a:rPr kumimoji="0" lang="en-US" sz="1631" b="0" i="0" u="none" strike="noStrike" kern="1200" cap="none" spc="0" normalizeH="0" baseline="0" noProof="0" err="1">
                <a:ln>
                  <a:noFill/>
                </a:ln>
                <a:solidFill>
                  <a:prstClr val="black"/>
                </a:solidFill>
                <a:effectLst/>
                <a:uLnTx/>
                <a:uFillTx/>
                <a:latin typeface="Segoe UI Light" panose="020B0502040204020203" pitchFamily="34" charset="0"/>
                <a:cs typeface="Segoe UI Light" panose="020B0502040204020203" pitchFamily="34" charset="0"/>
              </a:rPr>
              <a:t>sparraguerra</a:t>
            </a:r>
            <a:endParaRPr kumimoji="0" lang="en-US" sz="1088"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a:p>
            <a:pPr marL="339620" marR="0" lvl="1" indent="0" algn="l" defTabSz="995548" rtl="0" eaLnBrk="1" fontAlgn="auto" latinLnBrk="0" hangingPunct="1">
              <a:lnSpc>
                <a:spcPct val="100000"/>
              </a:lnSpc>
              <a:spcBef>
                <a:spcPct val="20000"/>
              </a:spcBef>
              <a:spcAft>
                <a:spcPts val="0"/>
              </a:spcAft>
              <a:buClrTx/>
              <a:buSzTx/>
              <a:buFont typeface="Arial" pitchFamily="34" charset="0"/>
              <a:buNone/>
              <a:tabLst/>
              <a:defRPr/>
            </a:pPr>
            <a:endParaRPr kumimoji="0" lang="en-US" sz="1088"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hlinkClick r:id="rId3"/>
            </a:endParaRPr>
          </a:p>
          <a:p>
            <a:pPr marL="373331" marR="0" lvl="0" indent="-373331" algn="l" defTabSz="995548" rtl="0" eaLnBrk="1" fontAlgn="auto" latinLnBrk="0" hangingPunct="1">
              <a:lnSpc>
                <a:spcPct val="100000"/>
              </a:lnSpc>
              <a:spcBef>
                <a:spcPct val="20000"/>
              </a:spcBef>
              <a:spcAft>
                <a:spcPts val="0"/>
              </a:spcAft>
              <a:buClrTx/>
              <a:buSzTx/>
              <a:buFont typeface="Arial" pitchFamily="34" charset="0"/>
              <a:buChar char="•"/>
              <a:tabLst/>
              <a:defRPr/>
            </a:pPr>
            <a:endParaRPr kumimoji="0" lang="en-US" sz="2538" b="0" i="0" u="none" strike="noStrike" kern="1200" cap="none" spc="0" normalizeH="0" baseline="0" noProof="0">
              <a:ln>
                <a:noFill/>
              </a:ln>
              <a:solidFill>
                <a:prstClr val="black"/>
              </a:solidFill>
              <a:effectLst/>
              <a:uLnTx/>
              <a:uFillTx/>
              <a:latin typeface="Segoe UI" pitchFamily="34" charset="0"/>
              <a:cs typeface="Segoe UI" pitchFamily="34" charset="0"/>
            </a:endParaRPr>
          </a:p>
          <a:p>
            <a:pPr marL="373331" marR="0" lvl="0" indent="-373331" algn="l" defTabSz="995548" rtl="0" eaLnBrk="1" fontAlgn="auto" latinLnBrk="0" hangingPunct="1">
              <a:lnSpc>
                <a:spcPct val="100000"/>
              </a:lnSpc>
              <a:spcBef>
                <a:spcPct val="20000"/>
              </a:spcBef>
              <a:spcAft>
                <a:spcPts val="0"/>
              </a:spcAft>
              <a:buClrTx/>
              <a:buSzTx/>
              <a:buFont typeface="Arial" pitchFamily="34" charset="0"/>
              <a:buChar char="•"/>
              <a:tabLst/>
              <a:defRPr/>
            </a:pPr>
            <a:endParaRPr kumimoji="0" lang="en-US" sz="1451"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pic>
        <p:nvPicPr>
          <p:cNvPr id="13" name="Marcador de posición de 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50511">
            <a:off x="10300198" y="942234"/>
            <a:ext cx="1389653" cy="13896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Imagen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177" y="3988618"/>
            <a:ext cx="449635" cy="365551"/>
          </a:xfrm>
          <a:prstGeom prst="rect">
            <a:avLst/>
          </a:prstGeom>
        </p:spPr>
      </p:pic>
      <p:pic>
        <p:nvPicPr>
          <p:cNvPr id="15" name="Imagen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451" y="4432050"/>
            <a:ext cx="449635" cy="365551"/>
          </a:xfrm>
          <a:prstGeom prst="rect">
            <a:avLst/>
          </a:prstGeom>
        </p:spPr>
      </p:pic>
      <p:pic>
        <p:nvPicPr>
          <p:cNvPr id="17" name="Picture 16">
            <a:extLst>
              <a:ext uri="{FF2B5EF4-FFF2-40B4-BE49-F238E27FC236}">
                <a16:creationId xmlns:a16="http://schemas.microsoft.com/office/drawing/2014/main" id="{CE1C24D8-665F-462B-8536-D393255B9D61}"/>
              </a:ext>
            </a:extLst>
          </p:cNvPr>
          <p:cNvPicPr>
            <a:picLocks noChangeAspect="1"/>
          </p:cNvPicPr>
          <p:nvPr/>
        </p:nvPicPr>
        <p:blipFill>
          <a:blip r:embed="rId8"/>
          <a:stretch>
            <a:fillRect/>
          </a:stretch>
        </p:blipFill>
        <p:spPr>
          <a:xfrm>
            <a:off x="3205894" y="4867495"/>
            <a:ext cx="2123528" cy="1049967"/>
          </a:xfrm>
          <a:prstGeom prst="rect">
            <a:avLst/>
          </a:prstGeom>
        </p:spPr>
      </p:pic>
      <p:pic>
        <p:nvPicPr>
          <p:cNvPr id="1028" name="Picture 4" descr="Resultado de imagen de reconnect mvp">
            <a:extLst>
              <a:ext uri="{FF2B5EF4-FFF2-40B4-BE49-F238E27FC236}">
                <a16:creationId xmlns:a16="http://schemas.microsoft.com/office/drawing/2014/main" id="{196205A5-E035-40BB-AF32-DA05937927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8941" y="4867496"/>
            <a:ext cx="3174319" cy="10499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a:extLst>
              <a:ext uri="{FF2B5EF4-FFF2-40B4-BE49-F238E27FC236}">
                <a16:creationId xmlns:a16="http://schemas.microsoft.com/office/drawing/2014/main" id="{19ABC0CA-D781-425B-9F64-E309C5F523B5}"/>
              </a:ext>
            </a:extLst>
          </p:cNvPr>
          <p:cNvPicPr>
            <a:picLocks noChangeAspect="1"/>
          </p:cNvPicPr>
          <p:nvPr/>
        </p:nvPicPr>
        <p:blipFill>
          <a:blip r:embed="rId8"/>
          <a:stretch>
            <a:fillRect/>
          </a:stretch>
        </p:blipFill>
        <p:spPr>
          <a:xfrm>
            <a:off x="9763260" y="4867495"/>
            <a:ext cx="2123528" cy="1049967"/>
          </a:xfrm>
          <a:prstGeom prst="rect">
            <a:avLst/>
          </a:prstGeom>
        </p:spPr>
      </p:pic>
      <p:pic>
        <p:nvPicPr>
          <p:cNvPr id="1026" name="Picture 2">
            <a:extLst>
              <a:ext uri="{FF2B5EF4-FFF2-40B4-BE49-F238E27FC236}">
                <a16:creationId xmlns:a16="http://schemas.microsoft.com/office/drawing/2014/main" id="{30AFEFEB-EED3-4152-8FBC-4407B58CC4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413800">
            <a:off x="4122172" y="747223"/>
            <a:ext cx="1576551" cy="15765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1193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Agenda</a:t>
            </a:r>
          </a:p>
        </p:txBody>
      </p:sp>
      <p:sp>
        <p:nvSpPr>
          <p:cNvPr id="3" name="Título 4">
            <a:extLst>
              <a:ext uri="{FF2B5EF4-FFF2-40B4-BE49-F238E27FC236}">
                <a16:creationId xmlns:a16="http://schemas.microsoft.com/office/drawing/2014/main" id="{08B4A7D6-21D8-4A2C-86E4-CEFE8DD02180}"/>
              </a:ext>
            </a:extLst>
          </p:cNvPr>
          <p:cNvSpPr txBox="1">
            <a:spLocks/>
          </p:cNvSpPr>
          <p:nvPr/>
        </p:nvSpPr>
        <p:spPr>
          <a:xfrm>
            <a:off x="1438276" y="1555228"/>
            <a:ext cx="10515600" cy="117146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r>
              <a:rPr lang="es-ES">
                <a:latin typeface="+mn-lt"/>
              </a:rPr>
              <a:t> El “espacio” es finito. </a:t>
            </a:r>
          </a:p>
        </p:txBody>
      </p:sp>
      <p:sp>
        <p:nvSpPr>
          <p:cNvPr id="2" name="Título 4">
            <a:extLst>
              <a:ext uri="{FF2B5EF4-FFF2-40B4-BE49-F238E27FC236}">
                <a16:creationId xmlns:a16="http://schemas.microsoft.com/office/drawing/2014/main" id="{EB821584-C2EB-4EC1-B8F5-D6591163F859}"/>
              </a:ext>
            </a:extLst>
          </p:cNvPr>
          <p:cNvSpPr txBox="1">
            <a:spLocks/>
          </p:cNvSpPr>
          <p:nvPr/>
        </p:nvSpPr>
        <p:spPr>
          <a:xfrm>
            <a:off x="1538289" y="2200382"/>
            <a:ext cx="10515600" cy="117146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r>
              <a:rPr lang="es-ES">
                <a:latin typeface="+mn-lt"/>
              </a:rPr>
              <a:t>Llega el equipo de héroes.</a:t>
            </a:r>
          </a:p>
        </p:txBody>
      </p:sp>
      <p:sp>
        <p:nvSpPr>
          <p:cNvPr id="7" name="Título 4">
            <a:extLst>
              <a:ext uri="{FF2B5EF4-FFF2-40B4-BE49-F238E27FC236}">
                <a16:creationId xmlns:a16="http://schemas.microsoft.com/office/drawing/2014/main" id="{3F0D1EBD-B42C-4121-BD17-119E2A81E27B}"/>
              </a:ext>
            </a:extLst>
          </p:cNvPr>
          <p:cNvSpPr txBox="1">
            <a:spLocks/>
          </p:cNvSpPr>
          <p:nvPr/>
        </p:nvSpPr>
        <p:spPr>
          <a:xfrm>
            <a:off x="1538289" y="2843267"/>
            <a:ext cx="10515600" cy="117146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r>
              <a:rPr lang="es-ES">
                <a:latin typeface="+mn-lt"/>
              </a:rPr>
              <a:t>El poder del universo en tus manos.</a:t>
            </a:r>
          </a:p>
        </p:txBody>
      </p:sp>
      <p:sp>
        <p:nvSpPr>
          <p:cNvPr id="9" name="Título 4">
            <a:extLst>
              <a:ext uri="{FF2B5EF4-FFF2-40B4-BE49-F238E27FC236}">
                <a16:creationId xmlns:a16="http://schemas.microsoft.com/office/drawing/2014/main" id="{C3BEBA00-FDFA-49E7-B3EE-EAEC1523EFC0}"/>
              </a:ext>
            </a:extLst>
          </p:cNvPr>
          <p:cNvSpPr txBox="1">
            <a:spLocks/>
          </p:cNvSpPr>
          <p:nvPr/>
        </p:nvSpPr>
        <p:spPr>
          <a:xfrm>
            <a:off x="1538289" y="3488586"/>
            <a:ext cx="10515600" cy="117146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r>
              <a:rPr lang="es-ES">
                <a:latin typeface="+mn-lt"/>
              </a:rPr>
              <a:t>¿Cómo hemos implementado nuestra solución?</a:t>
            </a:r>
          </a:p>
        </p:txBody>
      </p:sp>
      <p:sp>
        <p:nvSpPr>
          <p:cNvPr id="11" name="Título 4">
            <a:extLst>
              <a:ext uri="{FF2B5EF4-FFF2-40B4-BE49-F238E27FC236}">
                <a16:creationId xmlns:a16="http://schemas.microsoft.com/office/drawing/2014/main" id="{8957BEFA-E08F-43DF-806E-AF6FED809025}"/>
              </a:ext>
            </a:extLst>
          </p:cNvPr>
          <p:cNvSpPr txBox="1">
            <a:spLocks/>
          </p:cNvSpPr>
          <p:nvPr/>
        </p:nvSpPr>
        <p:spPr>
          <a:xfrm>
            <a:off x="1538289" y="4133905"/>
            <a:ext cx="10515600" cy="117146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r>
              <a:rPr lang="es-ES">
                <a:latin typeface="+mn-lt"/>
              </a:rPr>
              <a:t>Demo Time!</a:t>
            </a:r>
          </a:p>
        </p:txBody>
      </p:sp>
      <p:sp>
        <p:nvSpPr>
          <p:cNvPr id="4" name="Título 4">
            <a:extLst>
              <a:ext uri="{FF2B5EF4-FFF2-40B4-BE49-F238E27FC236}">
                <a16:creationId xmlns:a16="http://schemas.microsoft.com/office/drawing/2014/main" id="{9089A4EC-D965-4A4E-ACCE-9AD7188A628B}"/>
              </a:ext>
            </a:extLst>
          </p:cNvPr>
          <p:cNvSpPr txBox="1">
            <a:spLocks/>
          </p:cNvSpPr>
          <p:nvPr/>
        </p:nvSpPr>
        <p:spPr>
          <a:xfrm>
            <a:off x="1538289" y="4776790"/>
            <a:ext cx="10515600" cy="117146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r>
              <a:rPr lang="es-ES">
                <a:latin typeface="+mn-lt"/>
              </a:rPr>
              <a:t>Mejoras</a:t>
            </a:r>
          </a:p>
        </p:txBody>
      </p:sp>
    </p:spTree>
    <p:extLst>
      <p:ext uri="{BB962C8B-B14F-4D97-AF65-F5344CB8AC3E}">
        <p14:creationId xmlns:p14="http://schemas.microsoft.com/office/powerpoint/2010/main" val="320090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6A0D48-2F12-4906-ABDC-E7310748C1C6}"/>
              </a:ext>
            </a:extLst>
          </p:cNvPr>
          <p:cNvPicPr>
            <a:picLocks noChangeAspect="1"/>
          </p:cNvPicPr>
          <p:nvPr/>
        </p:nvPicPr>
        <p:blipFill>
          <a:blip r:embed="rId3"/>
          <a:stretch>
            <a:fillRect/>
          </a:stretch>
        </p:blipFill>
        <p:spPr>
          <a:xfrm>
            <a:off x="6656832" y="0"/>
            <a:ext cx="5257800" cy="5257800"/>
          </a:xfrm>
          <a:prstGeom prst="rect">
            <a:avLst/>
          </a:prstGeom>
        </p:spPr>
      </p:pic>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El “espacio” es finito</a:t>
            </a:r>
          </a:p>
        </p:txBody>
      </p:sp>
      <p:sp>
        <p:nvSpPr>
          <p:cNvPr id="3" name="Título 4">
            <a:extLst>
              <a:ext uri="{FF2B5EF4-FFF2-40B4-BE49-F238E27FC236}">
                <a16:creationId xmlns:a16="http://schemas.microsoft.com/office/drawing/2014/main" id="{08B4A7D6-21D8-4A2C-86E4-CEFE8DD02180}"/>
              </a:ext>
            </a:extLst>
          </p:cNvPr>
          <p:cNvSpPr txBox="1">
            <a:spLocks/>
          </p:cNvSpPr>
          <p:nvPr/>
        </p:nvSpPr>
        <p:spPr>
          <a:xfrm>
            <a:off x="170021" y="1299600"/>
            <a:ext cx="6191249" cy="476137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marL="342900" indent="-342900" algn="just">
              <a:buFont typeface="Arial" panose="020B0604020202020204" pitchFamily="34" charset="0"/>
              <a:buChar char="•"/>
            </a:pPr>
            <a:r>
              <a:rPr lang="en-US" sz="2000" b="0" i="0" err="1">
                <a:solidFill>
                  <a:srgbClr val="171717"/>
                </a:solidFill>
                <a:effectLst/>
                <a:latin typeface="Segoe UI" panose="020B0502040204020203" pitchFamily="34" charset="0"/>
              </a:rPr>
              <a:t>En</a:t>
            </a:r>
            <a:r>
              <a:rPr lang="en-US" sz="2000" b="0" i="0">
                <a:solidFill>
                  <a:srgbClr val="171717"/>
                </a:solidFill>
                <a:effectLst/>
                <a:latin typeface="Segoe UI" panose="020B0502040204020203" pitchFamily="34" charset="0"/>
              </a:rPr>
              <a:t> </a:t>
            </a:r>
            <a:r>
              <a:rPr lang="en-US" sz="2000" b="0" i="0" err="1">
                <a:solidFill>
                  <a:srgbClr val="171717"/>
                </a:solidFill>
                <a:effectLst/>
                <a:latin typeface="Segoe UI" panose="020B0502040204020203" pitchFamily="34" charset="0"/>
              </a:rPr>
              <a:t>aplicaciones</a:t>
            </a:r>
            <a:r>
              <a:rPr lang="en-US" sz="2000" b="0" i="0">
                <a:solidFill>
                  <a:srgbClr val="171717"/>
                </a:solidFill>
                <a:effectLst/>
                <a:latin typeface="Segoe UI" panose="020B0502040204020203" pitchFamily="34" charset="0"/>
              </a:rPr>
              <a:t> OnPrem los </a:t>
            </a:r>
            <a:r>
              <a:rPr lang="en-US" sz="2000" b="0" i="0" err="1">
                <a:solidFill>
                  <a:srgbClr val="171717"/>
                </a:solidFill>
                <a:effectLst/>
                <a:latin typeface="Segoe UI" panose="020B0502040204020203" pitchFamily="34" charset="0"/>
              </a:rPr>
              <a:t>datos</a:t>
            </a:r>
            <a:r>
              <a:rPr lang="en-US" sz="2000" b="0" i="0">
                <a:solidFill>
                  <a:srgbClr val="171717"/>
                </a:solidFill>
                <a:effectLst/>
                <a:latin typeface="Segoe UI" panose="020B0502040204020203" pitchFamily="34" charset="0"/>
              </a:rPr>
              <a:t> se </a:t>
            </a:r>
            <a:r>
              <a:rPr lang="en-US" sz="2000" b="0" i="0" err="1">
                <a:solidFill>
                  <a:srgbClr val="171717"/>
                </a:solidFill>
                <a:effectLst/>
                <a:latin typeface="Segoe UI" panose="020B0502040204020203" pitchFamily="34" charset="0"/>
              </a:rPr>
              <a:t>guardan</a:t>
            </a:r>
            <a:r>
              <a:rPr lang="en-US" sz="2000" b="0" i="0">
                <a:solidFill>
                  <a:srgbClr val="171717"/>
                </a:solidFill>
                <a:effectLst/>
                <a:latin typeface="Segoe UI" panose="020B0502040204020203" pitchFamily="34" charset="0"/>
              </a:rPr>
              <a:t> </a:t>
            </a:r>
            <a:r>
              <a:rPr lang="en-US" sz="2000" b="0" i="0" err="1">
                <a:solidFill>
                  <a:srgbClr val="171717"/>
                </a:solidFill>
                <a:effectLst/>
                <a:latin typeface="Segoe UI" panose="020B0502040204020203" pitchFamily="34" charset="0"/>
              </a:rPr>
              <a:t>en</a:t>
            </a:r>
            <a:r>
              <a:rPr lang="en-US" sz="2000" b="0" i="0">
                <a:solidFill>
                  <a:srgbClr val="171717"/>
                </a:solidFill>
                <a:effectLst/>
                <a:latin typeface="Segoe UI" panose="020B0502040204020203" pitchFamily="34" charset="0"/>
              </a:rPr>
              <a:t> hardware que </a:t>
            </a:r>
            <a:r>
              <a:rPr lang="en-US" sz="2000" b="0" i="0" err="1">
                <a:solidFill>
                  <a:srgbClr val="171717"/>
                </a:solidFill>
                <a:effectLst/>
                <a:latin typeface="Segoe UI" panose="020B0502040204020203" pitchFamily="34" charset="0"/>
              </a:rPr>
              <a:t>compro</a:t>
            </a:r>
            <a:r>
              <a:rPr lang="en-US" sz="2000" b="0" i="0">
                <a:solidFill>
                  <a:srgbClr val="171717"/>
                </a:solidFill>
                <a:effectLst/>
                <a:latin typeface="Segoe UI" panose="020B0502040204020203" pitchFamily="34" charset="0"/>
              </a:rPr>
              <a:t> y que </a:t>
            </a:r>
            <a:r>
              <a:rPr lang="en-US" sz="2000" b="0" i="0" err="1">
                <a:solidFill>
                  <a:srgbClr val="171717"/>
                </a:solidFill>
                <a:effectLst/>
                <a:latin typeface="Segoe UI" panose="020B0502040204020203" pitchFamily="34" charset="0"/>
              </a:rPr>
              <a:t>debo</a:t>
            </a:r>
            <a:r>
              <a:rPr lang="en-US" sz="2000" b="0" i="0">
                <a:solidFill>
                  <a:srgbClr val="171717"/>
                </a:solidFill>
                <a:effectLst/>
                <a:latin typeface="Segoe UI" panose="020B0502040204020203" pitchFamily="34" charset="0"/>
              </a:rPr>
              <a:t> </a:t>
            </a:r>
            <a:r>
              <a:rPr lang="en-US" sz="2000" b="0" i="0" err="1">
                <a:solidFill>
                  <a:srgbClr val="171717"/>
                </a:solidFill>
                <a:effectLst/>
                <a:latin typeface="Segoe UI" panose="020B0502040204020203" pitchFamily="34" charset="0"/>
              </a:rPr>
              <a:t>mantener</a:t>
            </a:r>
            <a:r>
              <a:rPr lang="en-US" sz="2000" b="0" i="0">
                <a:solidFill>
                  <a:srgbClr val="171717"/>
                </a:solidFill>
                <a:effectLst/>
                <a:latin typeface="Segoe UI" panose="020B0502040204020203" pitchFamily="34" charset="0"/>
              </a:rPr>
              <a:t>.</a:t>
            </a:r>
          </a:p>
          <a:p>
            <a:pPr marL="342900" indent="-342900" algn="just">
              <a:buFont typeface="Arial" panose="020B0604020202020204" pitchFamily="34" charset="0"/>
              <a:buChar char="•"/>
            </a:pPr>
            <a:r>
              <a:rPr lang="en-US" sz="2000" b="0" i="0" err="1">
                <a:solidFill>
                  <a:srgbClr val="171717"/>
                </a:solidFill>
                <a:effectLst/>
                <a:latin typeface="Segoe UI" panose="020B0502040204020203" pitchFamily="34" charset="0"/>
              </a:rPr>
              <a:t>Difícil</a:t>
            </a:r>
            <a:r>
              <a:rPr lang="en-US" sz="2000" b="0" i="0">
                <a:solidFill>
                  <a:srgbClr val="171717"/>
                </a:solidFill>
                <a:effectLst/>
                <a:latin typeface="Segoe UI" panose="020B0502040204020203" pitchFamily="34" charset="0"/>
              </a:rPr>
              <a:t> </a:t>
            </a:r>
            <a:r>
              <a:rPr lang="en-US" sz="2000" b="0" i="0" err="1">
                <a:solidFill>
                  <a:srgbClr val="171717"/>
                </a:solidFill>
                <a:effectLst/>
                <a:latin typeface="Segoe UI" panose="020B0502040204020203" pitchFamily="34" charset="0"/>
              </a:rPr>
              <a:t>escalado</a:t>
            </a:r>
            <a:r>
              <a:rPr lang="en-US" sz="2000" b="0" i="0">
                <a:solidFill>
                  <a:srgbClr val="171717"/>
                </a:solidFill>
                <a:effectLst/>
                <a:latin typeface="Segoe UI" panose="020B0502040204020203" pitchFamily="34" charset="0"/>
              </a:rPr>
              <a:t>.</a:t>
            </a:r>
          </a:p>
          <a:p>
            <a:pPr marL="342900" indent="-342900" algn="just">
              <a:buFont typeface="Arial" panose="020B0604020202020204" pitchFamily="34" charset="0"/>
              <a:buChar char="•"/>
            </a:pPr>
            <a:r>
              <a:rPr lang="en-US" sz="2000" err="1">
                <a:solidFill>
                  <a:srgbClr val="171717"/>
                </a:solidFill>
                <a:latin typeface="Segoe UI" panose="020B0502040204020203" pitchFamily="34" charset="0"/>
              </a:rPr>
              <a:t>Limitado</a:t>
            </a:r>
            <a:r>
              <a:rPr lang="en-US" sz="2000">
                <a:solidFill>
                  <a:srgbClr val="171717"/>
                </a:solidFill>
                <a:latin typeface="Segoe UI" panose="020B0502040204020203" pitchFamily="34" charset="0"/>
              </a:rPr>
              <a:t> por el </a:t>
            </a:r>
            <a:r>
              <a:rPr lang="en-US" sz="2000" err="1">
                <a:solidFill>
                  <a:srgbClr val="171717"/>
                </a:solidFill>
                <a:latin typeface="Segoe UI" panose="020B0502040204020203" pitchFamily="34" charset="0"/>
              </a:rPr>
              <a:t>número</a:t>
            </a:r>
            <a:r>
              <a:rPr lang="en-US" sz="2000">
                <a:solidFill>
                  <a:srgbClr val="171717"/>
                </a:solidFill>
                <a:latin typeface="Segoe UI" panose="020B0502040204020203" pitchFamily="34" charset="0"/>
              </a:rPr>
              <a:t> y </a:t>
            </a:r>
            <a:r>
              <a:rPr lang="en-US" sz="2000" err="1">
                <a:solidFill>
                  <a:srgbClr val="171717"/>
                </a:solidFill>
                <a:latin typeface="Segoe UI" panose="020B0502040204020203" pitchFamily="34" charset="0"/>
              </a:rPr>
              <a:t>tamaño</a:t>
            </a:r>
            <a:r>
              <a:rPr lang="en-US" sz="2000">
                <a:solidFill>
                  <a:srgbClr val="171717"/>
                </a:solidFill>
                <a:latin typeface="Segoe UI" panose="020B0502040204020203" pitchFamily="34" charset="0"/>
              </a:rPr>
              <a:t> de discos </a:t>
            </a:r>
            <a:r>
              <a:rPr lang="en-US" sz="2000" err="1">
                <a:solidFill>
                  <a:srgbClr val="171717"/>
                </a:solidFill>
                <a:latin typeface="Segoe UI" panose="020B0502040204020203" pitchFamily="34" charset="0"/>
              </a:rPr>
              <a:t>disponibles</a:t>
            </a:r>
            <a:r>
              <a:rPr lang="en-US" sz="2000">
                <a:solidFill>
                  <a:srgbClr val="171717"/>
                </a:solidFill>
                <a:latin typeface="Segoe UI" panose="020B0502040204020203" pitchFamily="34" charset="0"/>
              </a:rPr>
              <a:t>.</a:t>
            </a:r>
          </a:p>
          <a:p>
            <a:pPr marL="342900" indent="-342900" algn="just">
              <a:buFont typeface="Arial" panose="020B0604020202020204" pitchFamily="34" charset="0"/>
              <a:buChar char="•"/>
            </a:pPr>
            <a:r>
              <a:rPr lang="en-US" sz="2000">
                <a:solidFill>
                  <a:srgbClr val="171717"/>
                </a:solidFill>
                <a:latin typeface="Segoe UI" panose="020B0502040204020203" pitchFamily="34" charset="0"/>
              </a:rPr>
              <a:t>Sin </a:t>
            </a:r>
            <a:r>
              <a:rPr lang="en-US" sz="2000" err="1">
                <a:solidFill>
                  <a:srgbClr val="171717"/>
                </a:solidFill>
                <a:latin typeface="Segoe UI" panose="020B0502040204020203" pitchFamily="34" charset="0"/>
              </a:rPr>
              <a:t>espacio</a:t>
            </a:r>
            <a:r>
              <a:rPr lang="en-US" sz="2000">
                <a:solidFill>
                  <a:srgbClr val="171717"/>
                </a:solidFill>
                <a:latin typeface="Segoe UI" panose="020B0502040204020203" pitchFamily="34" charset="0"/>
              </a:rPr>
              <a:t> </a:t>
            </a:r>
            <a:r>
              <a:rPr lang="en-US" sz="2000" err="1">
                <a:solidFill>
                  <a:srgbClr val="171717"/>
                </a:solidFill>
                <a:latin typeface="Segoe UI" panose="020B0502040204020203" pitchFamily="34" charset="0"/>
              </a:rPr>
              <a:t>en</a:t>
            </a:r>
            <a:r>
              <a:rPr lang="en-US" sz="2000">
                <a:solidFill>
                  <a:srgbClr val="171717"/>
                </a:solidFill>
                <a:latin typeface="Segoe UI" panose="020B0502040204020203" pitchFamily="34" charset="0"/>
              </a:rPr>
              <a:t> disco </a:t>
            </a:r>
            <a:r>
              <a:rPr lang="en-US" sz="2000" err="1">
                <a:solidFill>
                  <a:srgbClr val="171717"/>
                </a:solidFill>
                <a:latin typeface="Segoe UI" panose="020B0502040204020203" pitchFamily="34" charset="0"/>
              </a:rPr>
              <a:t>tu</a:t>
            </a:r>
            <a:r>
              <a:rPr lang="en-US" sz="2000">
                <a:solidFill>
                  <a:srgbClr val="171717"/>
                </a:solidFill>
                <a:latin typeface="Segoe UI" panose="020B0502040204020203" pitchFamily="34" charset="0"/>
              </a:rPr>
              <a:t> </a:t>
            </a:r>
            <a:r>
              <a:rPr lang="en-US" sz="2000" err="1">
                <a:solidFill>
                  <a:srgbClr val="171717"/>
                </a:solidFill>
                <a:latin typeface="Segoe UI" panose="020B0502040204020203" pitchFamily="34" charset="0"/>
              </a:rPr>
              <a:t>sistema</a:t>
            </a:r>
            <a:r>
              <a:rPr lang="en-US" sz="2000">
                <a:solidFill>
                  <a:srgbClr val="171717"/>
                </a:solidFill>
                <a:latin typeface="Segoe UI" panose="020B0502040204020203" pitchFamily="34" charset="0"/>
              </a:rPr>
              <a:t> </a:t>
            </a:r>
            <a:r>
              <a:rPr lang="en-US" sz="2000" err="1">
                <a:solidFill>
                  <a:srgbClr val="171717"/>
                </a:solidFill>
                <a:latin typeface="Segoe UI" panose="020B0502040204020203" pitchFamily="34" charset="0"/>
              </a:rPr>
              <a:t>irá</a:t>
            </a:r>
            <a:r>
              <a:rPr lang="en-US" sz="2000">
                <a:solidFill>
                  <a:srgbClr val="171717"/>
                </a:solidFill>
                <a:latin typeface="Segoe UI" panose="020B0502040204020203" pitchFamily="34" charset="0"/>
              </a:rPr>
              <a:t> </a:t>
            </a:r>
            <a:r>
              <a:rPr lang="en-US" sz="2000" err="1">
                <a:solidFill>
                  <a:srgbClr val="171717"/>
                </a:solidFill>
                <a:latin typeface="Segoe UI" panose="020B0502040204020203" pitchFamily="34" charset="0"/>
              </a:rPr>
              <a:t>cada</a:t>
            </a:r>
            <a:r>
              <a:rPr lang="en-US" sz="2000">
                <a:solidFill>
                  <a:srgbClr val="171717"/>
                </a:solidFill>
                <a:latin typeface="Segoe UI" panose="020B0502040204020203" pitchFamily="34" charset="0"/>
              </a:rPr>
              <a:t> </a:t>
            </a:r>
            <a:r>
              <a:rPr lang="en-US" sz="2000" err="1">
                <a:solidFill>
                  <a:srgbClr val="171717"/>
                </a:solidFill>
                <a:latin typeface="Segoe UI" panose="020B0502040204020203" pitchFamily="34" charset="0"/>
              </a:rPr>
              <a:t>vez</a:t>
            </a:r>
            <a:r>
              <a:rPr lang="en-US" sz="2000">
                <a:solidFill>
                  <a:srgbClr val="171717"/>
                </a:solidFill>
                <a:latin typeface="Segoe UI" panose="020B0502040204020203" pitchFamily="34" charset="0"/>
              </a:rPr>
              <a:t> </a:t>
            </a:r>
            <a:r>
              <a:rPr lang="en-US" sz="2000" err="1">
                <a:solidFill>
                  <a:srgbClr val="171717"/>
                </a:solidFill>
                <a:latin typeface="Segoe UI" panose="020B0502040204020203" pitchFamily="34" charset="0"/>
              </a:rPr>
              <a:t>más</a:t>
            </a:r>
            <a:r>
              <a:rPr lang="en-US" sz="2000">
                <a:solidFill>
                  <a:srgbClr val="171717"/>
                </a:solidFill>
                <a:latin typeface="Segoe UI" panose="020B0502040204020203" pitchFamily="34" charset="0"/>
              </a:rPr>
              <a:t> lento.</a:t>
            </a:r>
          </a:p>
          <a:p>
            <a:pPr marL="342900" indent="-342900" algn="just">
              <a:buFont typeface="Arial" panose="020B0604020202020204" pitchFamily="34" charset="0"/>
              <a:buChar char="•"/>
            </a:pPr>
            <a:endParaRPr lang="en-US" sz="2000" b="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691834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t>El “espacio” es infinito</a:t>
            </a:r>
          </a:p>
        </p:txBody>
      </p:sp>
      <p:sp>
        <p:nvSpPr>
          <p:cNvPr id="3" name="Título 4">
            <a:extLst>
              <a:ext uri="{FF2B5EF4-FFF2-40B4-BE49-F238E27FC236}">
                <a16:creationId xmlns:a16="http://schemas.microsoft.com/office/drawing/2014/main" id="{08B4A7D6-21D8-4A2C-86E4-CEFE8DD02180}"/>
              </a:ext>
            </a:extLst>
          </p:cNvPr>
          <p:cNvSpPr txBox="1">
            <a:spLocks/>
          </p:cNvSpPr>
          <p:nvPr/>
        </p:nvSpPr>
        <p:spPr>
          <a:xfrm>
            <a:off x="170021" y="1299600"/>
            <a:ext cx="6191249" cy="476137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Tus archivos siempre a mano.</a:t>
            </a:r>
          </a:p>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Liberas el espacio del disco duro de tu sistema, de esta forma trabajará más rápido.</a:t>
            </a:r>
          </a:p>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Cada vez que necesites más espacio, pagarás una pequeña cuota.</a:t>
            </a:r>
          </a:p>
          <a:p>
            <a:pPr marL="342900" indent="-342900" algn="just">
              <a:buFont typeface="Arial" panose="020B0604020202020204" pitchFamily="34" charset="0"/>
              <a:buChar char="•"/>
            </a:pPr>
            <a:r>
              <a:rPr lang="es-ES" sz="2000" b="0" i="0">
                <a:solidFill>
                  <a:srgbClr val="171717"/>
                </a:solidFill>
                <a:effectLst/>
                <a:latin typeface="Segoe UI" panose="020B0502040204020203" pitchFamily="34" charset="0"/>
              </a:rPr>
              <a:t>Servicios de backup.</a:t>
            </a:r>
            <a:endParaRPr lang="en-US" sz="2000" b="0" i="0">
              <a:solidFill>
                <a:srgbClr val="171717"/>
              </a:solidFill>
              <a:effectLst/>
              <a:latin typeface="Segoe UI" panose="020B0502040204020203" pitchFamily="34" charset="0"/>
            </a:endParaRPr>
          </a:p>
        </p:txBody>
      </p:sp>
      <p:pic>
        <p:nvPicPr>
          <p:cNvPr id="10" name="Imagen 9">
            <a:extLst>
              <a:ext uri="{FF2B5EF4-FFF2-40B4-BE49-F238E27FC236}">
                <a16:creationId xmlns:a16="http://schemas.microsoft.com/office/drawing/2014/main" id="{D8FBAC40-D232-4DD6-BD8B-7E09B2AB66B8}"/>
              </a:ext>
            </a:extLst>
          </p:cNvPr>
          <p:cNvPicPr>
            <a:picLocks noChangeAspect="1"/>
          </p:cNvPicPr>
          <p:nvPr/>
        </p:nvPicPr>
        <p:blipFill>
          <a:blip r:embed="rId3"/>
          <a:stretch>
            <a:fillRect/>
          </a:stretch>
        </p:blipFill>
        <p:spPr>
          <a:xfrm>
            <a:off x="6507608" y="987552"/>
            <a:ext cx="5684392" cy="4263294"/>
          </a:xfrm>
          <a:prstGeom prst="rect">
            <a:avLst/>
          </a:prstGeom>
        </p:spPr>
      </p:pic>
    </p:spTree>
    <p:extLst>
      <p:ext uri="{BB962C8B-B14F-4D97-AF65-F5344CB8AC3E}">
        <p14:creationId xmlns:p14="http://schemas.microsoft.com/office/powerpoint/2010/main" val="212176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latin typeface="+mn-lt"/>
              </a:rPr>
              <a:t>Llega el equipo de héroes.</a:t>
            </a:r>
          </a:p>
        </p:txBody>
      </p:sp>
      <p:pic>
        <p:nvPicPr>
          <p:cNvPr id="2" name="Caballeros del Zodiaco Opening Español de España HD">
            <a:hlinkClick r:id="" action="ppaction://media"/>
            <a:extLst>
              <a:ext uri="{FF2B5EF4-FFF2-40B4-BE49-F238E27FC236}">
                <a16:creationId xmlns:a16="http://schemas.microsoft.com/office/drawing/2014/main" id="{C0153586-D3D2-4EBC-B225-CBE54B00B6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15184" y="1170432"/>
            <a:ext cx="6961632" cy="5221224"/>
          </a:xfrm>
          <a:prstGeom prst="rect">
            <a:avLst/>
          </a:prstGeom>
        </p:spPr>
      </p:pic>
    </p:spTree>
    <p:extLst>
      <p:ext uri="{BB962C8B-B14F-4D97-AF65-F5344CB8AC3E}">
        <p14:creationId xmlns:p14="http://schemas.microsoft.com/office/powerpoint/2010/main" val="130562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latin typeface="+mn-lt"/>
              </a:rPr>
              <a:t>El poder del universo en tus manos</a:t>
            </a:r>
          </a:p>
        </p:txBody>
      </p:sp>
      <p:pic>
        <p:nvPicPr>
          <p:cNvPr id="4" name="Imagen 3" descr="Imagen que contiene objeto, dibujo, señal&#10;&#10;Descripción generada automáticamente">
            <a:extLst>
              <a:ext uri="{FF2B5EF4-FFF2-40B4-BE49-F238E27FC236}">
                <a16:creationId xmlns:a16="http://schemas.microsoft.com/office/drawing/2014/main" id="{CF2C8868-2880-4C97-BECB-0E4FBEBE4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1380"/>
            <a:ext cx="11021568" cy="4867896"/>
          </a:xfrm>
          <a:prstGeom prst="rect">
            <a:avLst/>
          </a:prstGeom>
        </p:spPr>
      </p:pic>
    </p:spTree>
    <p:extLst>
      <p:ext uri="{BB962C8B-B14F-4D97-AF65-F5344CB8AC3E}">
        <p14:creationId xmlns:p14="http://schemas.microsoft.com/office/powerpoint/2010/main" val="3955380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a:latin typeface="+mn-lt"/>
              </a:rPr>
              <a:t>¿Cómo hemos implementado nuestra solución?</a:t>
            </a:r>
          </a:p>
        </p:txBody>
      </p:sp>
      <p:pic>
        <p:nvPicPr>
          <p:cNvPr id="8" name="Imagen 7" descr="Imagen que contiene jugador, esquí&#10;&#10;Descripción generada automáticamente">
            <a:extLst>
              <a:ext uri="{FF2B5EF4-FFF2-40B4-BE49-F238E27FC236}">
                <a16:creationId xmlns:a16="http://schemas.microsoft.com/office/drawing/2014/main" id="{1632712D-EC7B-407A-AE5E-1181148D0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5648"/>
            <a:ext cx="4568371" cy="4416552"/>
          </a:xfrm>
          <a:prstGeom prst="rect">
            <a:avLst/>
          </a:prstGeom>
        </p:spPr>
      </p:pic>
      <p:pic>
        <p:nvPicPr>
          <p:cNvPr id="2" name="Imagen 1">
            <a:extLst>
              <a:ext uri="{FF2B5EF4-FFF2-40B4-BE49-F238E27FC236}">
                <a16:creationId xmlns:a16="http://schemas.microsoft.com/office/drawing/2014/main" id="{57F98669-D2D1-4AD5-9241-E25F140925A1}"/>
              </a:ext>
            </a:extLst>
          </p:cNvPr>
          <p:cNvPicPr>
            <a:picLocks noChangeAspect="1"/>
          </p:cNvPicPr>
          <p:nvPr/>
        </p:nvPicPr>
        <p:blipFill>
          <a:blip r:embed="rId4"/>
          <a:stretch>
            <a:fillRect/>
          </a:stretch>
        </p:blipFill>
        <p:spPr>
          <a:xfrm>
            <a:off x="4539840" y="1149096"/>
            <a:ext cx="6628032" cy="4419572"/>
          </a:xfrm>
          <a:prstGeom prst="rect">
            <a:avLst/>
          </a:prstGeom>
        </p:spPr>
      </p:pic>
    </p:spTree>
    <p:extLst>
      <p:ext uri="{BB962C8B-B14F-4D97-AF65-F5344CB8AC3E}">
        <p14:creationId xmlns:p14="http://schemas.microsoft.com/office/powerpoint/2010/main" val="12751182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61AA9026E6DD44FB2967B1969710CE2" ma:contentTypeVersion="13" ma:contentTypeDescription="Crear nuevo documento." ma:contentTypeScope="" ma:versionID="7a6e9d6f16846093ef6c3f41956caf8e">
  <xsd:schema xmlns:xsd="http://www.w3.org/2001/XMLSchema" xmlns:xs="http://www.w3.org/2001/XMLSchema" xmlns:p="http://schemas.microsoft.com/office/2006/metadata/properties" xmlns:ns1="http://schemas.microsoft.com/sharepoint/v3" xmlns:ns3="7b8b8f24-b02a-40e8-a23f-7c82c0c087e2" xmlns:ns4="8ee08de2-c491-42ec-93a7-c0b1b59a3a83" targetNamespace="http://schemas.microsoft.com/office/2006/metadata/properties" ma:root="true" ma:fieldsID="b247a7462d471d3e2d7555e54852d99b" ns1:_="" ns3:_="" ns4:_="">
    <xsd:import namespace="http://schemas.microsoft.com/sharepoint/v3"/>
    <xsd:import namespace="7b8b8f24-b02a-40e8-a23f-7c82c0c087e2"/>
    <xsd:import namespace="8ee08de2-c491-42ec-93a7-c0b1b59a3a8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1:_ip_UnifiedCompliancePolicyProperties" minOccurs="0"/>
                <xsd:element ref="ns1:_ip_UnifiedCompliancePolicyUIAction"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Propiedades de la Directiva de cumplimiento unificado" ma:hidden="true" ma:internalName="_ip_UnifiedCompliancePolicyProperties">
      <xsd:simpleType>
        <xsd:restriction base="dms:Note"/>
      </xsd:simpleType>
    </xsd:element>
    <xsd:element name="_ip_UnifiedCompliancePolicyUIAction" ma:index="16"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8b8f24-b02a-40e8-a23f-7c82c0c087e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e08de2-c491-42ec-93a7-c0b1b59a3a83" elementFormDefault="qualified">
    <xsd:import namespace="http://schemas.microsoft.com/office/2006/documentManagement/types"/>
    <xsd:import namespace="http://schemas.microsoft.com/office/infopath/2007/PartnerControls"/>
    <xsd:element name="SharedWithUsers" ma:index="10"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description="" ma:internalName="SharedWithDetails" ma:readOnly="true">
      <xsd:simpleType>
        <xsd:restriction base="dms:Note">
          <xsd:maxLength value="255"/>
        </xsd:restriction>
      </xsd:simpleType>
    </xsd:element>
    <xsd:element name="SharingHintHash" ma:index="12" nillable="true" ma:displayName="Hash de la sugerencia para compartir"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8703AD-BA7D-4D9B-BAD5-2326B1D8C676}">
  <ds:schemaRefs>
    <ds:schemaRef ds:uri="7b8b8f24-b02a-40e8-a23f-7c82c0c087e2"/>
    <ds:schemaRef ds:uri="8ee08de2-c491-42ec-93a7-c0b1b59a3a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F6CAE60-4AD1-45C4-8D08-2BDA27E1B44F}">
  <ds:schemaRefs>
    <ds:schemaRef ds:uri="7b8b8f24-b02a-40e8-a23f-7c82c0c087e2"/>
    <ds:schemaRef ds:uri="8ee08de2-c491-42ec-93a7-c0b1b59a3a8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E5B05C2-BBE8-4E59-AA9B-BB7BC4EF6C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18</Notes>
  <HiddenSlides>0</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Tema de Office</vt:lpstr>
      <vt:lpstr>1_Tema de Office</vt:lpstr>
      <vt:lpstr>PowerPoint Presentation</vt:lpstr>
      <vt:lpstr>Sponsors</vt:lpstr>
      <vt:lpstr>Nosotros</vt:lpstr>
      <vt:lpstr>Agenda</vt:lpstr>
      <vt:lpstr>El “espacio” es finito</vt:lpstr>
      <vt:lpstr>El “espacio” es infinito</vt:lpstr>
      <vt:lpstr>Llega el equipo de héroes.</vt:lpstr>
      <vt:lpstr>El poder del universo en tus manos</vt:lpstr>
      <vt:lpstr>¿Cómo hemos implementado nuestra solución?</vt:lpstr>
      <vt:lpstr>Azure Functions / Azure Durable Functions</vt:lpstr>
      <vt:lpstr>Azure Functions / Azure Durable Functions</vt:lpstr>
      <vt:lpstr>Patrones Azure Durable Functions</vt:lpstr>
      <vt:lpstr>Patrones Azure Durable Functions</vt:lpstr>
      <vt:lpstr>Patrones Azure Durable Functions</vt:lpstr>
      <vt:lpstr>Azure Blob Storage</vt:lpstr>
      <vt:lpstr>Azure Cosmos DB</vt:lpstr>
      <vt:lpstr>Application Insights</vt:lpstr>
      <vt:lpstr>Application Insights</vt:lpstr>
      <vt:lpstr>DEMO TIME!</vt:lpstr>
      <vt:lpstr>Posibles mejoras del sistema</vt:lpstr>
      <vt:lpstr>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revision>1</cp:revision>
  <dcterms:created xsi:type="dcterms:W3CDTF">2018-11-16T16:29:33Z</dcterms:created>
  <dcterms:modified xsi:type="dcterms:W3CDTF">2020-09-24T19:19:54Z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0x010100F61AA9026E6DD44FB2967B1969710CE2</vt:lpwstr>
  </property>
</Properties>
</file>